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IBM Plex Serif Bold" charset="1" panose="02060803050406000203"/>
      <p:regular r:id="rId35"/>
    </p:embeddedFont>
    <p:embeddedFont>
      <p:font typeface="DejaVu Serif" charset="1" panose="02060603050605020204"/>
      <p:regular r:id="rId36"/>
    </p:embeddedFont>
    <p:embeddedFont>
      <p:font typeface="IBM Plex Serif" charset="1" panose="02060503050406000203"/>
      <p:regular r:id="rId37"/>
    </p:embeddedFont>
    <p:embeddedFont>
      <p:font typeface="Arimo" charset="1" panose="020B0604020202020204"/>
      <p:regular r:id="rId38"/>
    </p:embeddedFont>
    <p:embeddedFont>
      <p:font typeface="Arimo Bold" charset="1" panose="020B0704020202020204"/>
      <p:regular r:id="rId39"/>
    </p:embeddedFont>
    <p:embeddedFont>
      <p:font typeface="IBM Plex Serif Italics" charset="1" panose="02060503050406000203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22.svg" Type="http://schemas.openxmlformats.org/officeDocument/2006/relationships/image"/><Relationship Id="rId4" Target="../media/image23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VAGIlo5vbGY.mp4" Type="http://schemas.openxmlformats.org/officeDocument/2006/relationships/video"/><Relationship Id="rId4" Target="../media/VAGIlo5vbGY.mp4" Type="http://schemas.microsoft.com/office/2007/relationships/media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Relationship Id="rId4" Target="../media/image4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sv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Relationship Id="rId6" Target="../media/image35.png" Type="http://schemas.openxmlformats.org/officeDocument/2006/relationships/image"/><Relationship Id="rId7" Target="../media/image36.svg" Type="http://schemas.openxmlformats.org/officeDocument/2006/relationships/image"/><Relationship Id="rId8" Target="../media/image37.png" Type="http://schemas.openxmlformats.org/officeDocument/2006/relationships/image"/><Relationship Id="rId9" Target="../media/image38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986889" y="8187346"/>
            <a:ext cx="6570966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3" id="3"/>
          <p:cNvSpPr/>
          <p:nvPr/>
        </p:nvSpPr>
        <p:spPr>
          <a:xfrm rot="0">
            <a:off x="16694042" y="0"/>
            <a:ext cx="2634855" cy="11233974"/>
          </a:xfrm>
          <a:prstGeom prst="rect">
            <a:avLst/>
          </a:prstGeom>
          <a:solidFill>
            <a:srgbClr val="E4D4C5">
              <a:alpha val="69804"/>
            </a:srgbClr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6993194" y="2092157"/>
            <a:ext cx="9154703" cy="6087692"/>
          </a:xfrm>
          <a:custGeom>
            <a:avLst/>
            <a:gdLst/>
            <a:ahLst/>
            <a:cxnLst/>
            <a:rect r="r" b="b" t="t" l="l"/>
            <a:pathLst>
              <a:path h="6087692" w="9154703">
                <a:moveTo>
                  <a:pt x="0" y="0"/>
                </a:moveTo>
                <a:lnTo>
                  <a:pt x="9154703" y="0"/>
                </a:lnTo>
                <a:lnTo>
                  <a:pt x="9154703" y="6087692"/>
                </a:lnTo>
                <a:lnTo>
                  <a:pt x="0" y="60876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61945" y="2354841"/>
            <a:ext cx="3978782" cy="1045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60"/>
              </a:lnSpc>
            </a:pPr>
            <a:r>
              <a:rPr lang="en-US" sz="3200" spc="160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52500" y="3800151"/>
            <a:ext cx="5494550" cy="2757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06"/>
              </a:lnSpc>
            </a:pPr>
            <a:r>
              <a:rPr lang="en-US" sz="9733" spc="-97">
                <a:solidFill>
                  <a:srgbClr val="4D4A46"/>
                </a:solidFill>
                <a:latin typeface="IBM Plex Serif Bold"/>
              </a:rPr>
              <a:t>Quản lý bãi đỗ xe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1945" y="6748080"/>
            <a:ext cx="2656880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4D4A46"/>
                </a:solidFill>
                <a:latin typeface="DejaVu Serif"/>
              </a:rPr>
              <a:t>Nhóm 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11876246" y="5126438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219872" y="9051088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404062" y="1311073"/>
            <a:ext cx="7069946" cy="7757077"/>
          </a:xfrm>
          <a:custGeom>
            <a:avLst/>
            <a:gdLst/>
            <a:ahLst/>
            <a:cxnLst/>
            <a:rect r="r" b="b" t="t" l="l"/>
            <a:pathLst>
              <a:path h="7757077" w="7069946">
                <a:moveTo>
                  <a:pt x="0" y="0"/>
                </a:moveTo>
                <a:lnTo>
                  <a:pt x="7069946" y="0"/>
                </a:lnTo>
                <a:lnTo>
                  <a:pt x="7069946" y="7757077"/>
                </a:lnTo>
                <a:lnTo>
                  <a:pt x="0" y="77570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3474" t="0" r="-43474" b="-529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00822" y="4273254"/>
            <a:ext cx="7321776" cy="42214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98834" indent="-399417" lvl="1">
              <a:lnSpc>
                <a:spcPts val="5550"/>
              </a:lnSpc>
              <a:buFont typeface="Arial"/>
              <a:buChar char="•"/>
            </a:pPr>
            <a:r>
              <a:rPr lang="en-US" sz="3700" spc="37">
                <a:solidFill>
                  <a:srgbClr val="4D4A46"/>
                </a:solidFill>
                <a:latin typeface="Arimo"/>
              </a:rPr>
              <a:t>Quản lý thông tin sinh viên, nhân viên</a:t>
            </a:r>
          </a:p>
          <a:p>
            <a:pPr algn="l" marL="798834" indent="-399417" lvl="1">
              <a:lnSpc>
                <a:spcPts val="5550"/>
              </a:lnSpc>
              <a:buFont typeface="Arial"/>
              <a:buChar char="•"/>
            </a:pPr>
            <a:r>
              <a:rPr lang="en-US" sz="3700" spc="37">
                <a:solidFill>
                  <a:srgbClr val="4D4A46"/>
                </a:solidFill>
                <a:latin typeface="Arimo"/>
              </a:rPr>
              <a:t>Quản lý xe vào ra vào, thanh toán</a:t>
            </a:r>
          </a:p>
          <a:p>
            <a:pPr algn="l" marL="798834" indent="-399417" lvl="1">
              <a:lnSpc>
                <a:spcPts val="5550"/>
              </a:lnSpc>
              <a:buFont typeface="Arial"/>
              <a:buChar char="•"/>
            </a:pPr>
            <a:r>
              <a:rPr lang="en-US" sz="3700" spc="37">
                <a:solidFill>
                  <a:srgbClr val="4D4A46"/>
                </a:solidFill>
                <a:latin typeface="Arimo"/>
              </a:rPr>
              <a:t>Quản lý cơ sở hạ tầng (bãi đỗ, chỗ đỗ,…)</a:t>
            </a:r>
          </a:p>
        </p:txBody>
      </p:sp>
      <p:sp>
        <p:nvSpPr>
          <p:cNvPr name="TextBox 6" id="6"/>
          <p:cNvSpPr txBox="true"/>
          <p:nvPr/>
        </p:nvSpPr>
        <p:spPr>
          <a:xfrm rot="-5400000">
            <a:off x="15153286" y="3315955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  <p:sp>
        <p:nvSpPr>
          <p:cNvPr name="AutoShape 7" id="7"/>
          <p:cNvSpPr/>
          <p:nvPr/>
        </p:nvSpPr>
        <p:spPr>
          <a:xfrm rot="-5400000">
            <a:off x="7565970" y="-6254897"/>
            <a:ext cx="2342067" cy="17474008"/>
          </a:xfrm>
          <a:prstGeom prst="rect">
            <a:avLst/>
          </a:prstGeom>
          <a:solidFill>
            <a:srgbClr val="E4D4C5">
              <a:alpha val="29804"/>
            </a:srgbClr>
          </a:solidFill>
        </p:spPr>
      </p:sp>
      <p:sp>
        <p:nvSpPr>
          <p:cNvPr name="TextBox 8" id="8"/>
          <p:cNvSpPr txBox="true"/>
          <p:nvPr/>
        </p:nvSpPr>
        <p:spPr>
          <a:xfrm rot="0">
            <a:off x="1219872" y="1567707"/>
            <a:ext cx="5690133" cy="1828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spc="600">
                <a:solidFill>
                  <a:srgbClr val="4D4A46"/>
                </a:solidFill>
                <a:latin typeface="IBM Plex Serif Bold"/>
              </a:rPr>
              <a:t>YÊU CẦU VỀ CSDL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11876246" y="5126438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219872" y="9051088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4" id="4"/>
          <p:cNvSpPr/>
          <p:nvPr/>
        </p:nvSpPr>
        <p:spPr>
          <a:xfrm rot="-5400000">
            <a:off x="7565970" y="-6254897"/>
            <a:ext cx="2342067" cy="17474008"/>
          </a:xfrm>
          <a:prstGeom prst="rect">
            <a:avLst/>
          </a:prstGeom>
          <a:solidFill>
            <a:srgbClr val="E4D4C5">
              <a:alpha val="29804"/>
            </a:srgbClr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9163282" y="1311073"/>
            <a:ext cx="8261235" cy="7740015"/>
          </a:xfrm>
          <a:custGeom>
            <a:avLst/>
            <a:gdLst/>
            <a:ahLst/>
            <a:cxnLst/>
            <a:rect r="r" b="b" t="t" l="l"/>
            <a:pathLst>
              <a:path h="7740015" w="8261235">
                <a:moveTo>
                  <a:pt x="0" y="0"/>
                </a:moveTo>
                <a:lnTo>
                  <a:pt x="8261235" y="0"/>
                </a:lnTo>
                <a:lnTo>
                  <a:pt x="8261235" y="7740015"/>
                </a:lnTo>
                <a:lnTo>
                  <a:pt x="0" y="77400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57" t="0" r="-1155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5560238"/>
            <a:ext cx="8628220" cy="1637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41372" indent="-470686" lvl="1">
              <a:lnSpc>
                <a:spcPts val="6540"/>
              </a:lnSpc>
              <a:buFont typeface="Arial"/>
              <a:buChar char="•"/>
            </a:pPr>
            <a:r>
              <a:rPr lang="en-US" sz="4360" spc="43">
                <a:solidFill>
                  <a:srgbClr val="4D4A46"/>
                </a:solidFill>
                <a:latin typeface="Arimo"/>
              </a:rPr>
              <a:t>Quy trình xe vào ra: </a:t>
            </a:r>
          </a:p>
          <a:p>
            <a:pPr algn="l">
              <a:lnSpc>
                <a:spcPts val="654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-5400000">
            <a:off x="15153286" y="3315955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219872" y="1539132"/>
            <a:ext cx="7785347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51"/>
              </a:lnSpc>
            </a:pPr>
            <a:r>
              <a:rPr lang="en-US" sz="6209" spc="620">
                <a:solidFill>
                  <a:srgbClr val="4D4A46"/>
                </a:solidFill>
                <a:latin typeface="IBM Plex Serif Bold"/>
              </a:rPr>
              <a:t>YÊU CẦU XỬ LÝ QUY TRÌNH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3" id="3"/>
          <p:cNvSpPr/>
          <p:nvPr/>
        </p:nvSpPr>
        <p:spPr>
          <a:xfrm rot="0">
            <a:off x="13572965" y="5143500"/>
            <a:ext cx="6570966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4" id="4"/>
          <p:cNvSpPr/>
          <p:nvPr/>
        </p:nvSpPr>
        <p:spPr>
          <a:xfrm rot="0">
            <a:off x="-1855931" y="5177623"/>
            <a:ext cx="6570966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2444374" y="1745035"/>
            <a:ext cx="13399251" cy="6796931"/>
          </a:xfrm>
          <a:custGeom>
            <a:avLst/>
            <a:gdLst/>
            <a:ahLst/>
            <a:cxnLst/>
            <a:rect r="r" b="b" t="t" l="l"/>
            <a:pathLst>
              <a:path h="6796931" w="13399251">
                <a:moveTo>
                  <a:pt x="0" y="0"/>
                </a:moveTo>
                <a:lnTo>
                  <a:pt x="13399252" y="0"/>
                </a:lnTo>
                <a:lnTo>
                  <a:pt x="13399252" y="6796930"/>
                </a:lnTo>
                <a:lnTo>
                  <a:pt x="0" y="67969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3" id="3"/>
          <p:cNvSpPr/>
          <p:nvPr/>
        </p:nvSpPr>
        <p:spPr>
          <a:xfrm rot="0">
            <a:off x="13572965" y="5143500"/>
            <a:ext cx="6570966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4" id="4"/>
          <p:cNvSpPr/>
          <p:nvPr/>
        </p:nvSpPr>
        <p:spPr>
          <a:xfrm rot="0">
            <a:off x="-1855931" y="5177623"/>
            <a:ext cx="6570966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3640097" y="1028700"/>
            <a:ext cx="11007806" cy="8229600"/>
          </a:xfrm>
          <a:custGeom>
            <a:avLst/>
            <a:gdLst/>
            <a:ahLst/>
            <a:cxnLst/>
            <a:rect r="r" b="b" t="t" l="l"/>
            <a:pathLst>
              <a:path h="8229600" w="11007806">
                <a:moveTo>
                  <a:pt x="0" y="0"/>
                </a:moveTo>
                <a:lnTo>
                  <a:pt x="11007806" y="0"/>
                </a:lnTo>
                <a:lnTo>
                  <a:pt x="110078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3" id="3"/>
          <p:cNvSpPr/>
          <p:nvPr/>
        </p:nvSpPr>
        <p:spPr>
          <a:xfrm rot="0">
            <a:off x="13572965" y="5143500"/>
            <a:ext cx="6570966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4" id="4"/>
          <p:cNvSpPr/>
          <p:nvPr/>
        </p:nvSpPr>
        <p:spPr>
          <a:xfrm rot="0">
            <a:off x="-1855931" y="5177623"/>
            <a:ext cx="6570966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3370997" y="1028700"/>
            <a:ext cx="11546006" cy="8229600"/>
          </a:xfrm>
          <a:custGeom>
            <a:avLst/>
            <a:gdLst/>
            <a:ahLst/>
            <a:cxnLst/>
            <a:rect r="r" b="b" t="t" l="l"/>
            <a:pathLst>
              <a:path h="8229600" w="11546006">
                <a:moveTo>
                  <a:pt x="0" y="0"/>
                </a:moveTo>
                <a:lnTo>
                  <a:pt x="11546006" y="0"/>
                </a:lnTo>
                <a:lnTo>
                  <a:pt x="1154600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88262" y="-468334"/>
            <a:ext cx="17409532" cy="7392939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3" id="3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028700" y="9224177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1469476" y="2744152"/>
            <a:ext cx="1457325" cy="1457325"/>
          </a:xfrm>
          <a:custGeom>
            <a:avLst/>
            <a:gdLst/>
            <a:ahLst/>
            <a:cxnLst/>
            <a:rect r="r" b="b" t="t" l="l"/>
            <a:pathLst>
              <a:path h="1457325" w="1457325">
                <a:moveTo>
                  <a:pt x="0" y="0"/>
                </a:moveTo>
                <a:lnTo>
                  <a:pt x="1457325" y="0"/>
                </a:lnTo>
                <a:lnTo>
                  <a:pt x="1457325" y="1457326"/>
                </a:lnTo>
                <a:lnTo>
                  <a:pt x="0" y="14573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79993" y="13089"/>
            <a:ext cx="10036291" cy="6919452"/>
          </a:xfrm>
          <a:custGeom>
            <a:avLst/>
            <a:gdLst/>
            <a:ahLst/>
            <a:cxnLst/>
            <a:rect r="r" b="b" t="t" l="l"/>
            <a:pathLst>
              <a:path h="6919452" w="10036291">
                <a:moveTo>
                  <a:pt x="0" y="0"/>
                </a:moveTo>
                <a:lnTo>
                  <a:pt x="10036291" y="0"/>
                </a:lnTo>
                <a:lnTo>
                  <a:pt x="10036291" y="6919452"/>
                </a:lnTo>
                <a:lnTo>
                  <a:pt x="0" y="69194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67" r="0" b="-1067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127415"/>
            <a:ext cx="5214757" cy="2228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 spc="179">
                <a:solidFill>
                  <a:srgbClr val="4D4A46"/>
                </a:solidFill>
                <a:latin typeface="IBM Plex Serif Bold"/>
              </a:rPr>
              <a:t>Thiết kế cơ sở dữ liệu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7045691"/>
            <a:ext cx="9055793" cy="1885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500"/>
              </a:lnSpc>
            </a:pPr>
            <a:r>
              <a:rPr lang="en-US" sz="5000" spc="50">
                <a:solidFill>
                  <a:srgbClr val="4D4A46"/>
                </a:solidFill>
                <a:latin typeface="Arimo"/>
              </a:rPr>
              <a:t>•Sơ đồ thực thể liên kết: </a:t>
            </a:r>
          </a:p>
          <a:p>
            <a:pPr algn="l">
              <a:lnSpc>
                <a:spcPts val="7500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-5400000">
            <a:off x="14962114" y="3660494"/>
            <a:ext cx="55950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488217" y="1028700"/>
            <a:ext cx="8567544" cy="8229600"/>
          </a:xfrm>
          <a:prstGeom prst="rect">
            <a:avLst/>
          </a:prstGeom>
          <a:solidFill>
            <a:srgbClr val="FFFDFD"/>
          </a:solidFill>
        </p:spPr>
      </p:sp>
      <p:sp>
        <p:nvSpPr>
          <p:cNvPr name="AutoShape 3" id="3"/>
          <p:cNvSpPr/>
          <p:nvPr/>
        </p:nvSpPr>
        <p:spPr>
          <a:xfrm rot="0">
            <a:off x="9144000" y="5109377"/>
            <a:ext cx="9556325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2488217" y="1028700"/>
            <a:ext cx="14143142" cy="8229600"/>
          </a:xfrm>
          <a:custGeom>
            <a:avLst/>
            <a:gdLst/>
            <a:ahLst/>
            <a:cxnLst/>
            <a:rect r="r" b="b" t="t" l="l"/>
            <a:pathLst>
              <a:path h="8229600" w="14143142">
                <a:moveTo>
                  <a:pt x="0" y="0"/>
                </a:moveTo>
                <a:lnTo>
                  <a:pt x="14143142" y="0"/>
                </a:lnTo>
                <a:lnTo>
                  <a:pt x="1414314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051700" y="9274846"/>
            <a:ext cx="5979063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99"/>
              </a:lnSpc>
            </a:pPr>
            <a:r>
              <a:rPr lang="en-US" sz="3999" spc="39">
                <a:solidFill>
                  <a:srgbClr val="4D4A46"/>
                </a:solidFill>
                <a:latin typeface="IBM Plex Serif Bold"/>
              </a:rPr>
              <a:t>Các thực thể chính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-7068108" y="5099852"/>
            <a:ext cx="9556325" cy="9525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7" id="7"/>
          <p:cNvSpPr/>
          <p:nvPr/>
        </p:nvSpPr>
        <p:spPr>
          <a:xfrm rot="0">
            <a:off x="-7068108" y="5065729"/>
            <a:ext cx="9556325" cy="34123"/>
          </a:xfrm>
          <a:prstGeom prst="rect">
            <a:avLst/>
          </a:prstGeom>
          <a:solidFill>
            <a:srgbClr val="4D4A46"/>
          </a:solidFill>
        </p:spPr>
      </p:sp>
      <p:grpSp>
        <p:nvGrpSpPr>
          <p:cNvPr name="Group 8" id="8"/>
          <p:cNvGrpSpPr/>
          <p:nvPr/>
        </p:nvGrpSpPr>
        <p:grpSpPr>
          <a:xfrm rot="0">
            <a:off x="3846195" y="1909762"/>
            <a:ext cx="11743372" cy="4805362"/>
            <a:chOff x="0" y="0"/>
            <a:chExt cx="15657830" cy="640715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3442970" y="0"/>
              <a:ext cx="2388870" cy="1774190"/>
              <a:chOff x="0" y="0"/>
              <a:chExt cx="2388870" cy="177419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27940" y="44450"/>
                <a:ext cx="2312670" cy="1690370"/>
              </a:xfrm>
              <a:custGeom>
                <a:avLst/>
                <a:gdLst/>
                <a:ahLst/>
                <a:cxnLst/>
                <a:rect r="r" b="b" t="t" l="l"/>
                <a:pathLst>
                  <a:path h="1690370" w="2312670">
                    <a:moveTo>
                      <a:pt x="939800" y="163830"/>
                    </a:moveTo>
                    <a:cubicBezTo>
                      <a:pt x="736600" y="198120"/>
                      <a:pt x="648970" y="231140"/>
                      <a:pt x="582930" y="259080"/>
                    </a:cubicBezTo>
                    <a:cubicBezTo>
                      <a:pt x="524510" y="283210"/>
                      <a:pt x="468630" y="308610"/>
                      <a:pt x="424180" y="336550"/>
                    </a:cubicBezTo>
                    <a:cubicBezTo>
                      <a:pt x="387350" y="359410"/>
                      <a:pt x="359410" y="369570"/>
                      <a:pt x="331470" y="410210"/>
                    </a:cubicBezTo>
                    <a:cubicBezTo>
                      <a:pt x="279400" y="483870"/>
                      <a:pt x="228600" y="708660"/>
                      <a:pt x="208280" y="791210"/>
                    </a:cubicBezTo>
                    <a:cubicBezTo>
                      <a:pt x="199390" y="829310"/>
                      <a:pt x="196850" y="840740"/>
                      <a:pt x="194310" y="877570"/>
                    </a:cubicBezTo>
                    <a:cubicBezTo>
                      <a:pt x="187960" y="942340"/>
                      <a:pt x="170180" y="1069340"/>
                      <a:pt x="193040" y="1149350"/>
                    </a:cubicBezTo>
                    <a:cubicBezTo>
                      <a:pt x="213360" y="1220470"/>
                      <a:pt x="265430" y="1282700"/>
                      <a:pt x="311150" y="1334770"/>
                    </a:cubicBezTo>
                    <a:cubicBezTo>
                      <a:pt x="353060" y="1381760"/>
                      <a:pt x="403860" y="1423670"/>
                      <a:pt x="452120" y="1451610"/>
                    </a:cubicBezTo>
                    <a:cubicBezTo>
                      <a:pt x="494030" y="1477010"/>
                      <a:pt x="520700" y="1489710"/>
                      <a:pt x="580390" y="1501140"/>
                    </a:cubicBezTo>
                    <a:cubicBezTo>
                      <a:pt x="701040" y="1524000"/>
                      <a:pt x="1008380" y="1512570"/>
                      <a:pt x="1151890" y="1504950"/>
                    </a:cubicBezTo>
                    <a:cubicBezTo>
                      <a:pt x="1239520" y="1501140"/>
                      <a:pt x="1305560" y="1497330"/>
                      <a:pt x="1360170" y="1483360"/>
                    </a:cubicBezTo>
                    <a:cubicBezTo>
                      <a:pt x="1399540" y="1474470"/>
                      <a:pt x="1424940" y="1454150"/>
                      <a:pt x="1456690" y="1446530"/>
                    </a:cubicBezTo>
                    <a:cubicBezTo>
                      <a:pt x="1487170" y="1438910"/>
                      <a:pt x="1513840" y="1446530"/>
                      <a:pt x="1548130" y="1438910"/>
                    </a:cubicBezTo>
                    <a:cubicBezTo>
                      <a:pt x="1597660" y="1427480"/>
                      <a:pt x="1680210" y="1400810"/>
                      <a:pt x="1724660" y="1374140"/>
                    </a:cubicBezTo>
                    <a:cubicBezTo>
                      <a:pt x="1757680" y="1355090"/>
                      <a:pt x="1772920" y="1325880"/>
                      <a:pt x="1799590" y="1308100"/>
                    </a:cubicBezTo>
                    <a:cubicBezTo>
                      <a:pt x="1827530" y="1290320"/>
                      <a:pt x="1859280" y="1283970"/>
                      <a:pt x="1889760" y="1264920"/>
                    </a:cubicBezTo>
                    <a:cubicBezTo>
                      <a:pt x="1922780" y="1243330"/>
                      <a:pt x="1958340" y="1216660"/>
                      <a:pt x="1990090" y="1181100"/>
                    </a:cubicBezTo>
                    <a:cubicBezTo>
                      <a:pt x="2026920" y="1137920"/>
                      <a:pt x="2066290" y="1080770"/>
                      <a:pt x="2090420" y="1021080"/>
                    </a:cubicBezTo>
                    <a:cubicBezTo>
                      <a:pt x="2117090" y="956310"/>
                      <a:pt x="2127250" y="881380"/>
                      <a:pt x="2134870" y="801370"/>
                    </a:cubicBezTo>
                    <a:cubicBezTo>
                      <a:pt x="2143760" y="708660"/>
                      <a:pt x="2143760" y="568960"/>
                      <a:pt x="2133600" y="494030"/>
                    </a:cubicBezTo>
                    <a:cubicBezTo>
                      <a:pt x="2127250" y="448310"/>
                      <a:pt x="2123440" y="419100"/>
                      <a:pt x="2104390" y="386080"/>
                    </a:cubicBezTo>
                    <a:cubicBezTo>
                      <a:pt x="2084070" y="351790"/>
                      <a:pt x="2043430" y="318770"/>
                      <a:pt x="2012950" y="293370"/>
                    </a:cubicBezTo>
                    <a:cubicBezTo>
                      <a:pt x="1988820" y="273050"/>
                      <a:pt x="1981200" y="256540"/>
                      <a:pt x="1940560" y="243840"/>
                    </a:cubicBezTo>
                    <a:cubicBezTo>
                      <a:pt x="1818640" y="205740"/>
                      <a:pt x="1259840" y="256540"/>
                      <a:pt x="1122680" y="240030"/>
                    </a:cubicBezTo>
                    <a:cubicBezTo>
                      <a:pt x="1076960" y="233680"/>
                      <a:pt x="1041400" y="232410"/>
                      <a:pt x="1029970" y="217170"/>
                    </a:cubicBezTo>
                    <a:cubicBezTo>
                      <a:pt x="1023620" y="208280"/>
                      <a:pt x="1038860" y="181610"/>
                      <a:pt x="1035050" y="179070"/>
                    </a:cubicBezTo>
                    <a:cubicBezTo>
                      <a:pt x="1028700" y="175260"/>
                      <a:pt x="1007110" y="207010"/>
                      <a:pt x="989330" y="213360"/>
                    </a:cubicBezTo>
                    <a:cubicBezTo>
                      <a:pt x="972820" y="218440"/>
                      <a:pt x="951230" y="220980"/>
                      <a:pt x="933450" y="213360"/>
                    </a:cubicBezTo>
                    <a:cubicBezTo>
                      <a:pt x="913130" y="204470"/>
                      <a:pt x="885190" y="173990"/>
                      <a:pt x="877570" y="153670"/>
                    </a:cubicBezTo>
                    <a:cubicBezTo>
                      <a:pt x="871220" y="135890"/>
                      <a:pt x="873760" y="114300"/>
                      <a:pt x="880110" y="97790"/>
                    </a:cubicBezTo>
                    <a:cubicBezTo>
                      <a:pt x="887730" y="81280"/>
                      <a:pt x="900430" y="63500"/>
                      <a:pt x="916940" y="54610"/>
                    </a:cubicBezTo>
                    <a:cubicBezTo>
                      <a:pt x="937260" y="44450"/>
                      <a:pt x="976630" y="40640"/>
                      <a:pt x="999490" y="50800"/>
                    </a:cubicBezTo>
                    <a:cubicBezTo>
                      <a:pt x="1021080" y="60960"/>
                      <a:pt x="1045210" y="91440"/>
                      <a:pt x="1049020" y="115570"/>
                    </a:cubicBezTo>
                    <a:cubicBezTo>
                      <a:pt x="1052830" y="139700"/>
                      <a:pt x="1037590" y="176530"/>
                      <a:pt x="1022350" y="193040"/>
                    </a:cubicBezTo>
                    <a:cubicBezTo>
                      <a:pt x="1009650" y="207010"/>
                      <a:pt x="990600" y="217170"/>
                      <a:pt x="971550" y="217170"/>
                    </a:cubicBezTo>
                    <a:cubicBezTo>
                      <a:pt x="948690" y="217170"/>
                      <a:pt x="911860" y="203200"/>
                      <a:pt x="895350" y="186690"/>
                    </a:cubicBezTo>
                    <a:cubicBezTo>
                      <a:pt x="881380" y="172720"/>
                      <a:pt x="875030" y="152400"/>
                      <a:pt x="875030" y="134620"/>
                    </a:cubicBezTo>
                    <a:cubicBezTo>
                      <a:pt x="873760" y="116840"/>
                      <a:pt x="875030" y="93980"/>
                      <a:pt x="889000" y="81280"/>
                    </a:cubicBezTo>
                    <a:cubicBezTo>
                      <a:pt x="916940" y="55880"/>
                      <a:pt x="1017270" y="48260"/>
                      <a:pt x="1066800" y="48260"/>
                    </a:cubicBezTo>
                    <a:cubicBezTo>
                      <a:pt x="1102360" y="48260"/>
                      <a:pt x="1112520" y="60960"/>
                      <a:pt x="1158240" y="64770"/>
                    </a:cubicBezTo>
                    <a:cubicBezTo>
                      <a:pt x="1289050" y="76200"/>
                      <a:pt x="1779270" y="54610"/>
                      <a:pt x="1922780" y="68580"/>
                    </a:cubicBezTo>
                    <a:cubicBezTo>
                      <a:pt x="1979930" y="73660"/>
                      <a:pt x="2005330" y="74930"/>
                      <a:pt x="2042160" y="91440"/>
                    </a:cubicBezTo>
                    <a:cubicBezTo>
                      <a:pt x="2078990" y="106680"/>
                      <a:pt x="2114550" y="134620"/>
                      <a:pt x="2142490" y="161290"/>
                    </a:cubicBezTo>
                    <a:cubicBezTo>
                      <a:pt x="2169160" y="185420"/>
                      <a:pt x="2185670" y="212090"/>
                      <a:pt x="2209800" y="243840"/>
                    </a:cubicBezTo>
                    <a:cubicBezTo>
                      <a:pt x="2239010" y="285750"/>
                      <a:pt x="2288540" y="346710"/>
                      <a:pt x="2302510" y="388620"/>
                    </a:cubicBezTo>
                    <a:cubicBezTo>
                      <a:pt x="2312670" y="416560"/>
                      <a:pt x="2307590" y="431800"/>
                      <a:pt x="2308860" y="466090"/>
                    </a:cubicBezTo>
                    <a:cubicBezTo>
                      <a:pt x="2311400" y="528320"/>
                      <a:pt x="2312670" y="645160"/>
                      <a:pt x="2308860" y="734060"/>
                    </a:cubicBezTo>
                    <a:cubicBezTo>
                      <a:pt x="2303780" y="821690"/>
                      <a:pt x="2293620" y="930910"/>
                      <a:pt x="2282190" y="994410"/>
                    </a:cubicBezTo>
                    <a:cubicBezTo>
                      <a:pt x="2274570" y="1029970"/>
                      <a:pt x="2273300" y="1045210"/>
                      <a:pt x="2258060" y="1078230"/>
                    </a:cubicBezTo>
                    <a:cubicBezTo>
                      <a:pt x="2231390" y="1134110"/>
                      <a:pt x="2174240" y="1220470"/>
                      <a:pt x="2108200" y="1289050"/>
                    </a:cubicBezTo>
                    <a:cubicBezTo>
                      <a:pt x="2024380" y="1376680"/>
                      <a:pt x="1891030" y="1483360"/>
                      <a:pt x="1774190" y="1541780"/>
                    </a:cubicBezTo>
                    <a:cubicBezTo>
                      <a:pt x="1667510" y="1595120"/>
                      <a:pt x="1559560" y="1614170"/>
                      <a:pt x="1440180" y="1637030"/>
                    </a:cubicBezTo>
                    <a:cubicBezTo>
                      <a:pt x="1306830" y="1662430"/>
                      <a:pt x="1156970" y="1673860"/>
                      <a:pt x="1010920" y="1678940"/>
                    </a:cubicBezTo>
                    <a:cubicBezTo>
                      <a:pt x="859790" y="1684020"/>
                      <a:pt x="665480" y="1690370"/>
                      <a:pt x="548640" y="1666240"/>
                    </a:cubicBezTo>
                    <a:cubicBezTo>
                      <a:pt x="473710" y="1651000"/>
                      <a:pt x="419100" y="1620520"/>
                      <a:pt x="370840" y="1595120"/>
                    </a:cubicBezTo>
                    <a:cubicBezTo>
                      <a:pt x="335280" y="1576070"/>
                      <a:pt x="314960" y="1560830"/>
                      <a:pt x="281940" y="1535430"/>
                    </a:cubicBezTo>
                    <a:cubicBezTo>
                      <a:pt x="237490" y="1498600"/>
                      <a:pt x="172720" y="1450340"/>
                      <a:pt x="130810" y="1391920"/>
                    </a:cubicBezTo>
                    <a:cubicBezTo>
                      <a:pt x="85090" y="1328420"/>
                      <a:pt x="41910" y="1248410"/>
                      <a:pt x="22860" y="1160780"/>
                    </a:cubicBezTo>
                    <a:cubicBezTo>
                      <a:pt x="0" y="1060450"/>
                      <a:pt x="17780" y="896620"/>
                      <a:pt x="22860" y="820420"/>
                    </a:cubicBezTo>
                    <a:cubicBezTo>
                      <a:pt x="25400" y="782320"/>
                      <a:pt x="25400" y="770890"/>
                      <a:pt x="35560" y="734060"/>
                    </a:cubicBezTo>
                    <a:cubicBezTo>
                      <a:pt x="53340" y="661670"/>
                      <a:pt x="104140" y="502920"/>
                      <a:pt x="148590" y="417830"/>
                    </a:cubicBezTo>
                    <a:cubicBezTo>
                      <a:pt x="182880" y="353060"/>
                      <a:pt x="226060" y="297180"/>
                      <a:pt x="261620" y="260350"/>
                    </a:cubicBezTo>
                    <a:cubicBezTo>
                      <a:pt x="285750" y="234950"/>
                      <a:pt x="300990" y="224790"/>
                      <a:pt x="330200" y="205740"/>
                    </a:cubicBezTo>
                    <a:cubicBezTo>
                      <a:pt x="372110" y="177800"/>
                      <a:pt x="426720" y="143510"/>
                      <a:pt x="495300" y="115570"/>
                    </a:cubicBezTo>
                    <a:cubicBezTo>
                      <a:pt x="594360" y="74930"/>
                      <a:pt x="792480" y="17780"/>
                      <a:pt x="873760" y="6350"/>
                    </a:cubicBezTo>
                    <a:cubicBezTo>
                      <a:pt x="911860" y="1270"/>
                      <a:pt x="934720" y="0"/>
                      <a:pt x="958850" y="8890"/>
                    </a:cubicBezTo>
                    <a:cubicBezTo>
                      <a:pt x="980440" y="17780"/>
                      <a:pt x="1004570" y="36830"/>
                      <a:pt x="1012190" y="57150"/>
                    </a:cubicBezTo>
                    <a:cubicBezTo>
                      <a:pt x="1019810" y="77470"/>
                      <a:pt x="1016000" y="111760"/>
                      <a:pt x="1004570" y="129540"/>
                    </a:cubicBezTo>
                    <a:cubicBezTo>
                      <a:pt x="991870" y="147320"/>
                      <a:pt x="939800" y="163830"/>
                      <a:pt x="939800" y="16383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1" id="11"/>
            <p:cNvGrpSpPr/>
            <p:nvPr/>
          </p:nvGrpSpPr>
          <p:grpSpPr>
            <a:xfrm rot="0">
              <a:off x="0" y="2566670"/>
              <a:ext cx="2301240" cy="1658620"/>
              <a:chOff x="0" y="0"/>
              <a:chExt cx="2301240" cy="165862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45720" y="45720"/>
                <a:ext cx="2221230" cy="1606550"/>
              </a:xfrm>
              <a:custGeom>
                <a:avLst/>
                <a:gdLst/>
                <a:ahLst/>
                <a:cxnLst/>
                <a:rect r="r" b="b" t="t" l="l"/>
                <a:pathLst>
                  <a:path h="1606550" w="2221230">
                    <a:moveTo>
                      <a:pt x="807720" y="147320"/>
                    </a:moveTo>
                    <a:cubicBezTo>
                      <a:pt x="496570" y="313690"/>
                      <a:pt x="482600" y="337820"/>
                      <a:pt x="455930" y="353060"/>
                    </a:cubicBezTo>
                    <a:cubicBezTo>
                      <a:pt x="430530" y="368300"/>
                      <a:pt x="398780" y="368300"/>
                      <a:pt x="373380" y="383540"/>
                    </a:cubicBezTo>
                    <a:cubicBezTo>
                      <a:pt x="346710" y="397510"/>
                      <a:pt x="318770" y="414020"/>
                      <a:pt x="298450" y="441960"/>
                    </a:cubicBezTo>
                    <a:cubicBezTo>
                      <a:pt x="273050" y="478790"/>
                      <a:pt x="254000" y="548640"/>
                      <a:pt x="246380" y="595630"/>
                    </a:cubicBezTo>
                    <a:cubicBezTo>
                      <a:pt x="240030" y="632460"/>
                      <a:pt x="248920" y="665480"/>
                      <a:pt x="243840" y="698500"/>
                    </a:cubicBezTo>
                    <a:cubicBezTo>
                      <a:pt x="240030" y="731520"/>
                      <a:pt x="232410" y="765810"/>
                      <a:pt x="222250" y="795020"/>
                    </a:cubicBezTo>
                    <a:cubicBezTo>
                      <a:pt x="210820" y="822960"/>
                      <a:pt x="189230" y="838200"/>
                      <a:pt x="181610" y="869950"/>
                    </a:cubicBezTo>
                    <a:cubicBezTo>
                      <a:pt x="170180" y="915670"/>
                      <a:pt x="158750" y="996950"/>
                      <a:pt x="179070" y="1052830"/>
                    </a:cubicBezTo>
                    <a:cubicBezTo>
                      <a:pt x="201930" y="1113790"/>
                      <a:pt x="265430" y="1173480"/>
                      <a:pt x="320040" y="1217930"/>
                    </a:cubicBezTo>
                    <a:cubicBezTo>
                      <a:pt x="374650" y="1263650"/>
                      <a:pt x="453390" y="1297940"/>
                      <a:pt x="508000" y="1323340"/>
                    </a:cubicBezTo>
                    <a:cubicBezTo>
                      <a:pt x="547370" y="1342390"/>
                      <a:pt x="570230" y="1355090"/>
                      <a:pt x="614680" y="1365250"/>
                    </a:cubicBezTo>
                    <a:cubicBezTo>
                      <a:pt x="683260" y="1380490"/>
                      <a:pt x="770890" y="1381760"/>
                      <a:pt x="886460" y="1386840"/>
                    </a:cubicBezTo>
                    <a:cubicBezTo>
                      <a:pt x="1083310" y="1394460"/>
                      <a:pt x="1565910" y="1416050"/>
                      <a:pt x="1695450" y="1385570"/>
                    </a:cubicBezTo>
                    <a:cubicBezTo>
                      <a:pt x="1738630" y="1375410"/>
                      <a:pt x="1750060" y="1369060"/>
                      <a:pt x="1778000" y="1343660"/>
                    </a:cubicBezTo>
                    <a:cubicBezTo>
                      <a:pt x="1824990" y="1300480"/>
                      <a:pt x="1883410" y="1168400"/>
                      <a:pt x="1924050" y="1117600"/>
                    </a:cubicBezTo>
                    <a:cubicBezTo>
                      <a:pt x="1946910" y="1088390"/>
                      <a:pt x="1969770" y="1084580"/>
                      <a:pt x="1985010" y="1054100"/>
                    </a:cubicBezTo>
                    <a:cubicBezTo>
                      <a:pt x="2010410" y="1005840"/>
                      <a:pt x="2020570" y="906780"/>
                      <a:pt x="2028190" y="838200"/>
                    </a:cubicBezTo>
                    <a:cubicBezTo>
                      <a:pt x="2033270" y="775970"/>
                      <a:pt x="2043430" y="715010"/>
                      <a:pt x="2028190" y="659130"/>
                    </a:cubicBezTo>
                    <a:cubicBezTo>
                      <a:pt x="2011680" y="600710"/>
                      <a:pt x="1971040" y="542290"/>
                      <a:pt x="1931670" y="496570"/>
                    </a:cubicBezTo>
                    <a:cubicBezTo>
                      <a:pt x="1894840" y="452120"/>
                      <a:pt x="1850390" y="415290"/>
                      <a:pt x="1799590" y="384810"/>
                    </a:cubicBezTo>
                    <a:cubicBezTo>
                      <a:pt x="1744980" y="351790"/>
                      <a:pt x="1670050" y="326390"/>
                      <a:pt x="1612900" y="308610"/>
                    </a:cubicBezTo>
                    <a:cubicBezTo>
                      <a:pt x="1567180" y="294640"/>
                      <a:pt x="1524000" y="284480"/>
                      <a:pt x="1487170" y="279400"/>
                    </a:cubicBezTo>
                    <a:cubicBezTo>
                      <a:pt x="1459230" y="276860"/>
                      <a:pt x="1437640" y="287020"/>
                      <a:pt x="1410970" y="279400"/>
                    </a:cubicBezTo>
                    <a:cubicBezTo>
                      <a:pt x="1376680" y="271780"/>
                      <a:pt x="1334770" y="226060"/>
                      <a:pt x="1299210" y="219710"/>
                    </a:cubicBezTo>
                    <a:cubicBezTo>
                      <a:pt x="1268730" y="214630"/>
                      <a:pt x="1245870" y="232410"/>
                      <a:pt x="1211580" y="236220"/>
                    </a:cubicBezTo>
                    <a:cubicBezTo>
                      <a:pt x="1162050" y="240030"/>
                      <a:pt x="1092200" y="245110"/>
                      <a:pt x="1031240" y="236220"/>
                    </a:cubicBezTo>
                    <a:cubicBezTo>
                      <a:pt x="966470" y="227330"/>
                      <a:pt x="871220" y="203200"/>
                      <a:pt x="833120" y="177800"/>
                    </a:cubicBezTo>
                    <a:cubicBezTo>
                      <a:pt x="812800" y="165100"/>
                      <a:pt x="802640" y="152400"/>
                      <a:pt x="796290" y="134620"/>
                    </a:cubicBezTo>
                    <a:cubicBezTo>
                      <a:pt x="789940" y="113030"/>
                      <a:pt x="795020" y="72390"/>
                      <a:pt x="806450" y="52070"/>
                    </a:cubicBezTo>
                    <a:cubicBezTo>
                      <a:pt x="816610" y="35560"/>
                      <a:pt x="835660" y="24130"/>
                      <a:pt x="852170" y="19050"/>
                    </a:cubicBezTo>
                    <a:cubicBezTo>
                      <a:pt x="868680" y="12700"/>
                      <a:pt x="891540" y="11430"/>
                      <a:pt x="909320" y="19050"/>
                    </a:cubicBezTo>
                    <a:cubicBezTo>
                      <a:pt x="929640" y="29210"/>
                      <a:pt x="957580" y="58420"/>
                      <a:pt x="965200" y="80010"/>
                    </a:cubicBezTo>
                    <a:cubicBezTo>
                      <a:pt x="971550" y="97790"/>
                      <a:pt x="967740" y="120650"/>
                      <a:pt x="961390" y="137160"/>
                    </a:cubicBezTo>
                    <a:cubicBezTo>
                      <a:pt x="955040" y="153670"/>
                      <a:pt x="941070" y="171450"/>
                      <a:pt x="924560" y="179070"/>
                    </a:cubicBezTo>
                    <a:cubicBezTo>
                      <a:pt x="902970" y="189230"/>
                      <a:pt x="863600" y="193040"/>
                      <a:pt x="840740" y="182880"/>
                    </a:cubicBezTo>
                    <a:cubicBezTo>
                      <a:pt x="819150" y="172720"/>
                      <a:pt x="797560" y="138430"/>
                      <a:pt x="792480" y="115570"/>
                    </a:cubicBezTo>
                    <a:cubicBezTo>
                      <a:pt x="787400" y="97790"/>
                      <a:pt x="791210" y="76200"/>
                      <a:pt x="801370" y="60960"/>
                    </a:cubicBezTo>
                    <a:cubicBezTo>
                      <a:pt x="814070" y="40640"/>
                      <a:pt x="842010" y="19050"/>
                      <a:pt x="871220" y="15240"/>
                    </a:cubicBezTo>
                    <a:cubicBezTo>
                      <a:pt x="911860" y="8890"/>
                      <a:pt x="966470" y="49530"/>
                      <a:pt x="1031240" y="59690"/>
                    </a:cubicBezTo>
                    <a:cubicBezTo>
                      <a:pt x="1123950" y="73660"/>
                      <a:pt x="1300480" y="57150"/>
                      <a:pt x="1375410" y="72390"/>
                    </a:cubicBezTo>
                    <a:cubicBezTo>
                      <a:pt x="1414780" y="80010"/>
                      <a:pt x="1427480" y="96520"/>
                      <a:pt x="1463040" y="106680"/>
                    </a:cubicBezTo>
                    <a:cubicBezTo>
                      <a:pt x="1511300" y="120650"/>
                      <a:pt x="1586230" y="120650"/>
                      <a:pt x="1645920" y="138430"/>
                    </a:cubicBezTo>
                    <a:cubicBezTo>
                      <a:pt x="1710690" y="158750"/>
                      <a:pt x="1776730" y="191770"/>
                      <a:pt x="1838960" y="224790"/>
                    </a:cubicBezTo>
                    <a:cubicBezTo>
                      <a:pt x="1902460" y="257810"/>
                      <a:pt x="1981200" y="298450"/>
                      <a:pt x="2025650" y="340360"/>
                    </a:cubicBezTo>
                    <a:cubicBezTo>
                      <a:pt x="2057400" y="369570"/>
                      <a:pt x="2070100" y="393700"/>
                      <a:pt x="2094230" y="434340"/>
                    </a:cubicBezTo>
                    <a:cubicBezTo>
                      <a:pt x="2129790" y="495300"/>
                      <a:pt x="2188210" y="594360"/>
                      <a:pt x="2204720" y="681990"/>
                    </a:cubicBezTo>
                    <a:cubicBezTo>
                      <a:pt x="2221230" y="769620"/>
                      <a:pt x="2208530" y="877570"/>
                      <a:pt x="2192020" y="958850"/>
                    </a:cubicBezTo>
                    <a:cubicBezTo>
                      <a:pt x="2178050" y="1027430"/>
                      <a:pt x="2156460" y="1083310"/>
                      <a:pt x="2124710" y="1139190"/>
                    </a:cubicBezTo>
                    <a:cubicBezTo>
                      <a:pt x="2090420" y="1197610"/>
                      <a:pt x="2014220" y="1256030"/>
                      <a:pt x="1987550" y="1301750"/>
                    </a:cubicBezTo>
                    <a:cubicBezTo>
                      <a:pt x="1971040" y="1329690"/>
                      <a:pt x="1972310" y="1352550"/>
                      <a:pt x="1959610" y="1376680"/>
                    </a:cubicBezTo>
                    <a:cubicBezTo>
                      <a:pt x="1945640" y="1403350"/>
                      <a:pt x="1931670" y="1427480"/>
                      <a:pt x="1905000" y="1452880"/>
                    </a:cubicBezTo>
                    <a:cubicBezTo>
                      <a:pt x="1868170" y="1488440"/>
                      <a:pt x="1824990" y="1532890"/>
                      <a:pt x="1746250" y="1557020"/>
                    </a:cubicBezTo>
                    <a:cubicBezTo>
                      <a:pt x="1581150" y="1606550"/>
                      <a:pt x="1125220" y="1572260"/>
                      <a:pt x="906780" y="1562100"/>
                    </a:cubicBezTo>
                    <a:cubicBezTo>
                      <a:pt x="767080" y="1555750"/>
                      <a:pt x="646430" y="1549400"/>
                      <a:pt x="563880" y="1529080"/>
                    </a:cubicBezTo>
                    <a:cubicBezTo>
                      <a:pt x="516890" y="1517650"/>
                      <a:pt x="490220" y="1503680"/>
                      <a:pt x="454660" y="1485900"/>
                    </a:cubicBezTo>
                    <a:cubicBezTo>
                      <a:pt x="419100" y="1468120"/>
                      <a:pt x="383540" y="1436370"/>
                      <a:pt x="349250" y="1422400"/>
                    </a:cubicBezTo>
                    <a:cubicBezTo>
                      <a:pt x="321310" y="1409700"/>
                      <a:pt x="298450" y="1417320"/>
                      <a:pt x="267970" y="1400810"/>
                    </a:cubicBezTo>
                    <a:cubicBezTo>
                      <a:pt x="214630" y="1371600"/>
                      <a:pt x="123190" y="1275080"/>
                      <a:pt x="82550" y="1224280"/>
                    </a:cubicBezTo>
                    <a:cubicBezTo>
                      <a:pt x="57150" y="1193800"/>
                      <a:pt x="41910" y="1169670"/>
                      <a:pt x="29210" y="1140460"/>
                    </a:cubicBezTo>
                    <a:cubicBezTo>
                      <a:pt x="16510" y="1112520"/>
                      <a:pt x="10160" y="1088390"/>
                      <a:pt x="5080" y="1052830"/>
                    </a:cubicBezTo>
                    <a:cubicBezTo>
                      <a:pt x="0" y="1004570"/>
                      <a:pt x="0" y="927100"/>
                      <a:pt x="10160" y="873760"/>
                    </a:cubicBezTo>
                    <a:cubicBezTo>
                      <a:pt x="19050" y="828040"/>
                      <a:pt x="41910" y="798830"/>
                      <a:pt x="53340" y="751840"/>
                    </a:cubicBezTo>
                    <a:cubicBezTo>
                      <a:pt x="67310" y="692150"/>
                      <a:pt x="66040" y="600710"/>
                      <a:pt x="77470" y="543560"/>
                    </a:cubicBezTo>
                    <a:cubicBezTo>
                      <a:pt x="86360" y="502920"/>
                      <a:pt x="93980" y="469900"/>
                      <a:pt x="107950" y="439420"/>
                    </a:cubicBezTo>
                    <a:cubicBezTo>
                      <a:pt x="120650" y="412750"/>
                      <a:pt x="133350" y="394970"/>
                      <a:pt x="154940" y="370840"/>
                    </a:cubicBezTo>
                    <a:cubicBezTo>
                      <a:pt x="186690" y="332740"/>
                      <a:pt x="234950" y="281940"/>
                      <a:pt x="289560" y="246380"/>
                    </a:cubicBezTo>
                    <a:cubicBezTo>
                      <a:pt x="351790" y="205740"/>
                      <a:pt x="439420" y="189230"/>
                      <a:pt x="513080" y="149860"/>
                    </a:cubicBezTo>
                    <a:cubicBezTo>
                      <a:pt x="590550" y="109220"/>
                      <a:pt x="692150" y="19050"/>
                      <a:pt x="744220" y="5080"/>
                    </a:cubicBezTo>
                    <a:cubicBezTo>
                      <a:pt x="767080" y="0"/>
                      <a:pt x="783590" y="1270"/>
                      <a:pt x="800100" y="8890"/>
                    </a:cubicBezTo>
                    <a:cubicBezTo>
                      <a:pt x="815340" y="16510"/>
                      <a:pt x="831850" y="33020"/>
                      <a:pt x="838200" y="48260"/>
                    </a:cubicBezTo>
                    <a:cubicBezTo>
                      <a:pt x="845820" y="64770"/>
                      <a:pt x="847090" y="87630"/>
                      <a:pt x="842010" y="104140"/>
                    </a:cubicBezTo>
                    <a:cubicBezTo>
                      <a:pt x="836930" y="120650"/>
                      <a:pt x="807720" y="147320"/>
                      <a:pt x="807720" y="14732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3" id="13"/>
            <p:cNvGrpSpPr/>
            <p:nvPr/>
          </p:nvGrpSpPr>
          <p:grpSpPr>
            <a:xfrm rot="0">
              <a:off x="4451350" y="4398010"/>
              <a:ext cx="2547620" cy="1560830"/>
              <a:chOff x="0" y="0"/>
              <a:chExt cx="2547620" cy="156083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35560" y="43180"/>
                <a:ext cx="2466340" cy="1488440"/>
              </a:xfrm>
              <a:custGeom>
                <a:avLst/>
                <a:gdLst/>
                <a:ahLst/>
                <a:cxnLst/>
                <a:rect r="r" b="b" t="t" l="l"/>
                <a:pathLst>
                  <a:path h="1488440" w="2466340">
                    <a:moveTo>
                      <a:pt x="1430020" y="241300"/>
                    </a:moveTo>
                    <a:cubicBezTo>
                      <a:pt x="970280" y="236220"/>
                      <a:pt x="927100" y="208280"/>
                      <a:pt x="861060" y="201930"/>
                    </a:cubicBezTo>
                    <a:cubicBezTo>
                      <a:pt x="781050" y="193040"/>
                      <a:pt x="660400" y="194310"/>
                      <a:pt x="596900" y="203200"/>
                    </a:cubicBezTo>
                    <a:cubicBezTo>
                      <a:pt x="557530" y="208280"/>
                      <a:pt x="538480" y="212090"/>
                      <a:pt x="506730" y="227330"/>
                    </a:cubicBezTo>
                    <a:cubicBezTo>
                      <a:pt x="459740" y="248920"/>
                      <a:pt x="393700" y="295910"/>
                      <a:pt x="349250" y="339090"/>
                    </a:cubicBezTo>
                    <a:cubicBezTo>
                      <a:pt x="306070" y="382270"/>
                      <a:pt x="256540" y="441960"/>
                      <a:pt x="240030" y="487680"/>
                    </a:cubicBezTo>
                    <a:cubicBezTo>
                      <a:pt x="228600" y="519430"/>
                      <a:pt x="242570" y="546100"/>
                      <a:pt x="236220" y="577850"/>
                    </a:cubicBezTo>
                    <a:cubicBezTo>
                      <a:pt x="228600" y="615950"/>
                      <a:pt x="196850" y="646430"/>
                      <a:pt x="187960" y="698500"/>
                    </a:cubicBezTo>
                    <a:cubicBezTo>
                      <a:pt x="171450" y="783590"/>
                      <a:pt x="154940" y="951230"/>
                      <a:pt x="191770" y="1045210"/>
                    </a:cubicBezTo>
                    <a:cubicBezTo>
                      <a:pt x="223520" y="1127760"/>
                      <a:pt x="313690" y="1219200"/>
                      <a:pt x="367030" y="1243330"/>
                    </a:cubicBezTo>
                    <a:cubicBezTo>
                      <a:pt x="394970" y="1256030"/>
                      <a:pt x="415290" y="1239520"/>
                      <a:pt x="448310" y="1244600"/>
                    </a:cubicBezTo>
                    <a:cubicBezTo>
                      <a:pt x="496570" y="1249680"/>
                      <a:pt x="539750" y="1277620"/>
                      <a:pt x="628650" y="1287780"/>
                    </a:cubicBezTo>
                    <a:cubicBezTo>
                      <a:pt x="868680" y="1316990"/>
                      <a:pt x="1757680" y="1341120"/>
                      <a:pt x="1976120" y="1289050"/>
                    </a:cubicBezTo>
                    <a:cubicBezTo>
                      <a:pt x="2051050" y="1270000"/>
                      <a:pt x="2081530" y="1254760"/>
                      <a:pt x="2119630" y="1215390"/>
                    </a:cubicBezTo>
                    <a:cubicBezTo>
                      <a:pt x="2164080" y="1170940"/>
                      <a:pt x="2193290" y="1083310"/>
                      <a:pt x="2214880" y="1026160"/>
                    </a:cubicBezTo>
                    <a:cubicBezTo>
                      <a:pt x="2230120" y="981710"/>
                      <a:pt x="2239010" y="941070"/>
                      <a:pt x="2242820" y="902970"/>
                    </a:cubicBezTo>
                    <a:cubicBezTo>
                      <a:pt x="2246630" y="871220"/>
                      <a:pt x="2235200" y="844550"/>
                      <a:pt x="2242820" y="815340"/>
                    </a:cubicBezTo>
                    <a:cubicBezTo>
                      <a:pt x="2249170" y="782320"/>
                      <a:pt x="2282190" y="755650"/>
                      <a:pt x="2288540" y="716280"/>
                    </a:cubicBezTo>
                    <a:cubicBezTo>
                      <a:pt x="2297430" y="665480"/>
                      <a:pt x="2298700" y="589280"/>
                      <a:pt x="2266950" y="529590"/>
                    </a:cubicBezTo>
                    <a:cubicBezTo>
                      <a:pt x="2225040" y="448310"/>
                      <a:pt x="2075180" y="341630"/>
                      <a:pt x="2007870" y="297180"/>
                    </a:cubicBezTo>
                    <a:cubicBezTo>
                      <a:pt x="1971040" y="273050"/>
                      <a:pt x="1950720" y="266700"/>
                      <a:pt x="1913890" y="252730"/>
                    </a:cubicBezTo>
                    <a:cubicBezTo>
                      <a:pt x="1865630" y="233680"/>
                      <a:pt x="1789430" y="215900"/>
                      <a:pt x="1739900" y="203200"/>
                    </a:cubicBezTo>
                    <a:cubicBezTo>
                      <a:pt x="1704340" y="194310"/>
                      <a:pt x="1682750" y="187960"/>
                      <a:pt x="1647190" y="182880"/>
                    </a:cubicBezTo>
                    <a:cubicBezTo>
                      <a:pt x="1597660" y="177800"/>
                      <a:pt x="1510030" y="196850"/>
                      <a:pt x="1469390" y="179070"/>
                    </a:cubicBezTo>
                    <a:cubicBezTo>
                      <a:pt x="1441450" y="166370"/>
                      <a:pt x="1418590" y="142240"/>
                      <a:pt x="1412240" y="119380"/>
                    </a:cubicBezTo>
                    <a:cubicBezTo>
                      <a:pt x="1405890" y="95250"/>
                      <a:pt x="1417320" y="57150"/>
                      <a:pt x="1430020" y="38100"/>
                    </a:cubicBezTo>
                    <a:cubicBezTo>
                      <a:pt x="1441450" y="22860"/>
                      <a:pt x="1461770" y="12700"/>
                      <a:pt x="1478280" y="8890"/>
                    </a:cubicBezTo>
                    <a:cubicBezTo>
                      <a:pt x="1496060" y="5080"/>
                      <a:pt x="1517650" y="6350"/>
                      <a:pt x="1534160" y="15240"/>
                    </a:cubicBezTo>
                    <a:cubicBezTo>
                      <a:pt x="1554480" y="26670"/>
                      <a:pt x="1578610" y="58420"/>
                      <a:pt x="1584960" y="81280"/>
                    </a:cubicBezTo>
                    <a:cubicBezTo>
                      <a:pt x="1588770" y="99060"/>
                      <a:pt x="1583690" y="120650"/>
                      <a:pt x="1574800" y="137160"/>
                    </a:cubicBezTo>
                    <a:cubicBezTo>
                      <a:pt x="1567180" y="152400"/>
                      <a:pt x="1550670" y="167640"/>
                      <a:pt x="1534160" y="175260"/>
                    </a:cubicBezTo>
                    <a:cubicBezTo>
                      <a:pt x="1518920" y="182880"/>
                      <a:pt x="1496060" y="186690"/>
                      <a:pt x="1478280" y="181610"/>
                    </a:cubicBezTo>
                    <a:cubicBezTo>
                      <a:pt x="1456690" y="175260"/>
                      <a:pt x="1426210" y="148590"/>
                      <a:pt x="1416050" y="128270"/>
                    </a:cubicBezTo>
                    <a:cubicBezTo>
                      <a:pt x="1407160" y="110490"/>
                      <a:pt x="1408430" y="88900"/>
                      <a:pt x="1412240" y="71120"/>
                    </a:cubicBezTo>
                    <a:cubicBezTo>
                      <a:pt x="1417320" y="54610"/>
                      <a:pt x="1430020" y="35560"/>
                      <a:pt x="1443990" y="25400"/>
                    </a:cubicBezTo>
                    <a:cubicBezTo>
                      <a:pt x="1457960" y="13970"/>
                      <a:pt x="1473200" y="10160"/>
                      <a:pt x="1497330" y="7620"/>
                    </a:cubicBezTo>
                    <a:cubicBezTo>
                      <a:pt x="1549400" y="0"/>
                      <a:pt x="1687830" y="1270"/>
                      <a:pt x="1743710" y="16510"/>
                    </a:cubicBezTo>
                    <a:cubicBezTo>
                      <a:pt x="1776730" y="25400"/>
                      <a:pt x="1788160" y="45720"/>
                      <a:pt x="1814830" y="54610"/>
                    </a:cubicBezTo>
                    <a:cubicBezTo>
                      <a:pt x="1844040" y="64770"/>
                      <a:pt x="1875790" y="58420"/>
                      <a:pt x="1911350" y="68580"/>
                    </a:cubicBezTo>
                    <a:cubicBezTo>
                      <a:pt x="1958340" y="81280"/>
                      <a:pt x="2030730" y="115570"/>
                      <a:pt x="2071370" y="138430"/>
                    </a:cubicBezTo>
                    <a:cubicBezTo>
                      <a:pt x="2098040" y="152400"/>
                      <a:pt x="2112010" y="163830"/>
                      <a:pt x="2136140" y="181610"/>
                    </a:cubicBezTo>
                    <a:cubicBezTo>
                      <a:pt x="2166620" y="203200"/>
                      <a:pt x="2200910" y="228600"/>
                      <a:pt x="2237740" y="261620"/>
                    </a:cubicBezTo>
                    <a:cubicBezTo>
                      <a:pt x="2284730" y="303530"/>
                      <a:pt x="2354580" y="370840"/>
                      <a:pt x="2388870" y="416560"/>
                    </a:cubicBezTo>
                    <a:cubicBezTo>
                      <a:pt x="2413000" y="448310"/>
                      <a:pt x="2428240" y="474980"/>
                      <a:pt x="2439670" y="504190"/>
                    </a:cubicBezTo>
                    <a:cubicBezTo>
                      <a:pt x="2451100" y="529590"/>
                      <a:pt x="2457450" y="549910"/>
                      <a:pt x="2461260" y="580390"/>
                    </a:cubicBezTo>
                    <a:cubicBezTo>
                      <a:pt x="2466340" y="624840"/>
                      <a:pt x="2463800" y="698500"/>
                      <a:pt x="2454910" y="748030"/>
                    </a:cubicBezTo>
                    <a:cubicBezTo>
                      <a:pt x="2447290" y="788670"/>
                      <a:pt x="2428240" y="814070"/>
                      <a:pt x="2416810" y="855980"/>
                    </a:cubicBezTo>
                    <a:cubicBezTo>
                      <a:pt x="2404110" y="909320"/>
                      <a:pt x="2402840" y="980440"/>
                      <a:pt x="2386330" y="1043940"/>
                    </a:cubicBezTo>
                    <a:cubicBezTo>
                      <a:pt x="2368550" y="1111250"/>
                      <a:pt x="2350770" y="1189990"/>
                      <a:pt x="2312670" y="1248410"/>
                    </a:cubicBezTo>
                    <a:cubicBezTo>
                      <a:pt x="2275840" y="1305560"/>
                      <a:pt x="2207260" y="1357630"/>
                      <a:pt x="2164080" y="1393190"/>
                    </a:cubicBezTo>
                    <a:cubicBezTo>
                      <a:pt x="2134870" y="1417320"/>
                      <a:pt x="2115820" y="1435100"/>
                      <a:pt x="2086610" y="1446530"/>
                    </a:cubicBezTo>
                    <a:cubicBezTo>
                      <a:pt x="2054860" y="1460500"/>
                      <a:pt x="2033270" y="1460500"/>
                      <a:pt x="1976120" y="1465580"/>
                    </a:cubicBezTo>
                    <a:cubicBezTo>
                      <a:pt x="1774190" y="1482090"/>
                      <a:pt x="895350" y="1488440"/>
                      <a:pt x="610870" y="1461770"/>
                    </a:cubicBezTo>
                    <a:cubicBezTo>
                      <a:pt x="478790" y="1449070"/>
                      <a:pt x="403860" y="1442720"/>
                      <a:pt x="323850" y="1407160"/>
                    </a:cubicBezTo>
                    <a:cubicBezTo>
                      <a:pt x="256540" y="1377950"/>
                      <a:pt x="205740" y="1328420"/>
                      <a:pt x="157480" y="1282700"/>
                    </a:cubicBezTo>
                    <a:cubicBezTo>
                      <a:pt x="110490" y="1236980"/>
                      <a:pt x="55880" y="1183640"/>
                      <a:pt x="34290" y="1134110"/>
                    </a:cubicBezTo>
                    <a:cubicBezTo>
                      <a:pt x="16510" y="1096010"/>
                      <a:pt x="19050" y="1069340"/>
                      <a:pt x="15240" y="1021080"/>
                    </a:cubicBezTo>
                    <a:cubicBezTo>
                      <a:pt x="8890" y="937260"/>
                      <a:pt x="0" y="746760"/>
                      <a:pt x="19050" y="673100"/>
                    </a:cubicBezTo>
                    <a:cubicBezTo>
                      <a:pt x="29210" y="636270"/>
                      <a:pt x="53340" y="622300"/>
                      <a:pt x="60960" y="594360"/>
                    </a:cubicBezTo>
                    <a:cubicBezTo>
                      <a:pt x="69850" y="566420"/>
                      <a:pt x="63500" y="537210"/>
                      <a:pt x="68580" y="506730"/>
                    </a:cubicBezTo>
                    <a:cubicBezTo>
                      <a:pt x="74930" y="474980"/>
                      <a:pt x="80010" y="443230"/>
                      <a:pt x="97790" y="406400"/>
                    </a:cubicBezTo>
                    <a:cubicBezTo>
                      <a:pt x="123190" y="355600"/>
                      <a:pt x="172720" y="289560"/>
                      <a:pt x="219710" y="237490"/>
                    </a:cubicBezTo>
                    <a:cubicBezTo>
                      <a:pt x="267970" y="185420"/>
                      <a:pt x="337820" y="127000"/>
                      <a:pt x="388620" y="95250"/>
                    </a:cubicBezTo>
                    <a:cubicBezTo>
                      <a:pt x="422910" y="72390"/>
                      <a:pt x="449580" y="60960"/>
                      <a:pt x="482600" y="49530"/>
                    </a:cubicBezTo>
                    <a:cubicBezTo>
                      <a:pt x="518160" y="39370"/>
                      <a:pt x="548640" y="35560"/>
                      <a:pt x="596900" y="31750"/>
                    </a:cubicBezTo>
                    <a:cubicBezTo>
                      <a:pt x="679450" y="26670"/>
                      <a:pt x="862330" y="21590"/>
                      <a:pt x="941070" y="39370"/>
                    </a:cubicBezTo>
                    <a:cubicBezTo>
                      <a:pt x="985520" y="48260"/>
                      <a:pt x="995680" y="72390"/>
                      <a:pt x="1041400" y="82550"/>
                    </a:cubicBezTo>
                    <a:cubicBezTo>
                      <a:pt x="1130300" y="100330"/>
                      <a:pt x="1381760" y="66040"/>
                      <a:pt x="1449070" y="87630"/>
                    </a:cubicBezTo>
                    <a:cubicBezTo>
                      <a:pt x="1473200" y="95250"/>
                      <a:pt x="1484630" y="104140"/>
                      <a:pt x="1494790" y="118110"/>
                    </a:cubicBezTo>
                    <a:cubicBezTo>
                      <a:pt x="1503680" y="132080"/>
                      <a:pt x="1510030" y="154940"/>
                      <a:pt x="1507490" y="172720"/>
                    </a:cubicBezTo>
                    <a:cubicBezTo>
                      <a:pt x="1504950" y="189230"/>
                      <a:pt x="1494790" y="209550"/>
                      <a:pt x="1482090" y="220980"/>
                    </a:cubicBezTo>
                    <a:cubicBezTo>
                      <a:pt x="1469390" y="232410"/>
                      <a:pt x="1430020" y="241300"/>
                      <a:pt x="1430020" y="24130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5" id="15"/>
            <p:cNvGrpSpPr/>
            <p:nvPr/>
          </p:nvGrpSpPr>
          <p:grpSpPr>
            <a:xfrm rot="0">
              <a:off x="9107170" y="3611880"/>
              <a:ext cx="2435860" cy="1671320"/>
              <a:chOff x="0" y="0"/>
              <a:chExt cx="2435860" cy="167132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29210" y="36830"/>
                <a:ext cx="2372360" cy="1606550"/>
              </a:xfrm>
              <a:custGeom>
                <a:avLst/>
                <a:gdLst/>
                <a:ahLst/>
                <a:cxnLst/>
                <a:rect r="r" b="b" t="t" l="l"/>
                <a:pathLst>
                  <a:path h="1606550" w="2372360">
                    <a:moveTo>
                      <a:pt x="1457960" y="177800"/>
                    </a:moveTo>
                    <a:cubicBezTo>
                      <a:pt x="816610" y="189230"/>
                      <a:pt x="812800" y="205740"/>
                      <a:pt x="781050" y="215900"/>
                    </a:cubicBezTo>
                    <a:cubicBezTo>
                      <a:pt x="732790" y="231140"/>
                      <a:pt x="648970" y="231140"/>
                      <a:pt x="584200" y="248920"/>
                    </a:cubicBezTo>
                    <a:cubicBezTo>
                      <a:pt x="516890" y="266700"/>
                      <a:pt x="439420" y="302260"/>
                      <a:pt x="387350" y="325120"/>
                    </a:cubicBezTo>
                    <a:cubicBezTo>
                      <a:pt x="351790" y="340360"/>
                      <a:pt x="323850" y="347980"/>
                      <a:pt x="298450" y="369570"/>
                    </a:cubicBezTo>
                    <a:cubicBezTo>
                      <a:pt x="273050" y="389890"/>
                      <a:pt x="250190" y="422910"/>
                      <a:pt x="232410" y="450850"/>
                    </a:cubicBezTo>
                    <a:cubicBezTo>
                      <a:pt x="215900" y="478790"/>
                      <a:pt x="203200" y="499110"/>
                      <a:pt x="195580" y="535940"/>
                    </a:cubicBezTo>
                    <a:cubicBezTo>
                      <a:pt x="181610" y="598170"/>
                      <a:pt x="186690" y="721360"/>
                      <a:pt x="195580" y="802640"/>
                    </a:cubicBezTo>
                    <a:cubicBezTo>
                      <a:pt x="201930" y="873760"/>
                      <a:pt x="207010" y="938530"/>
                      <a:pt x="234950" y="999490"/>
                    </a:cubicBezTo>
                    <a:cubicBezTo>
                      <a:pt x="262890" y="1062990"/>
                      <a:pt x="317500" y="1117600"/>
                      <a:pt x="368300" y="1174750"/>
                    </a:cubicBezTo>
                    <a:cubicBezTo>
                      <a:pt x="421640" y="1236980"/>
                      <a:pt x="490220" y="1333500"/>
                      <a:pt x="547370" y="1358900"/>
                    </a:cubicBezTo>
                    <a:cubicBezTo>
                      <a:pt x="582930" y="1374140"/>
                      <a:pt x="618490" y="1355090"/>
                      <a:pt x="650240" y="1362710"/>
                    </a:cubicBezTo>
                    <a:cubicBezTo>
                      <a:pt x="678180" y="1370330"/>
                      <a:pt x="701040" y="1394460"/>
                      <a:pt x="727710" y="1402080"/>
                    </a:cubicBezTo>
                    <a:cubicBezTo>
                      <a:pt x="755650" y="1408430"/>
                      <a:pt x="770890" y="1405890"/>
                      <a:pt x="812800" y="1408430"/>
                    </a:cubicBezTo>
                    <a:cubicBezTo>
                      <a:pt x="934720" y="1412240"/>
                      <a:pt x="1405890" y="1418590"/>
                      <a:pt x="1530350" y="1407160"/>
                    </a:cubicBezTo>
                    <a:cubicBezTo>
                      <a:pt x="1574800" y="1403350"/>
                      <a:pt x="1582420" y="1405890"/>
                      <a:pt x="1620520" y="1390650"/>
                    </a:cubicBezTo>
                    <a:cubicBezTo>
                      <a:pt x="1701800" y="1360170"/>
                      <a:pt x="1885950" y="1239520"/>
                      <a:pt x="1973580" y="1169670"/>
                    </a:cubicBezTo>
                    <a:cubicBezTo>
                      <a:pt x="2032000" y="1121410"/>
                      <a:pt x="2075180" y="1070610"/>
                      <a:pt x="2108200" y="1031240"/>
                    </a:cubicBezTo>
                    <a:cubicBezTo>
                      <a:pt x="2131060" y="1004570"/>
                      <a:pt x="2147570" y="985520"/>
                      <a:pt x="2159000" y="960120"/>
                    </a:cubicBezTo>
                    <a:cubicBezTo>
                      <a:pt x="2169160" y="935990"/>
                      <a:pt x="2172970" y="919480"/>
                      <a:pt x="2176780" y="883920"/>
                    </a:cubicBezTo>
                    <a:cubicBezTo>
                      <a:pt x="2185670" y="807720"/>
                      <a:pt x="2202180" y="621030"/>
                      <a:pt x="2178050" y="521970"/>
                    </a:cubicBezTo>
                    <a:cubicBezTo>
                      <a:pt x="2160270" y="447040"/>
                      <a:pt x="2124710" y="388620"/>
                      <a:pt x="2082800" y="336550"/>
                    </a:cubicBezTo>
                    <a:cubicBezTo>
                      <a:pt x="2043430" y="287020"/>
                      <a:pt x="1982470" y="237490"/>
                      <a:pt x="1938020" y="214630"/>
                    </a:cubicBezTo>
                    <a:cubicBezTo>
                      <a:pt x="1906270" y="198120"/>
                      <a:pt x="1883410" y="193040"/>
                      <a:pt x="1850390" y="189230"/>
                    </a:cubicBezTo>
                    <a:cubicBezTo>
                      <a:pt x="1808480" y="182880"/>
                      <a:pt x="1741170" y="194310"/>
                      <a:pt x="1704340" y="187960"/>
                    </a:cubicBezTo>
                    <a:cubicBezTo>
                      <a:pt x="1682750" y="184150"/>
                      <a:pt x="1666240" y="180340"/>
                      <a:pt x="1652270" y="170180"/>
                    </a:cubicBezTo>
                    <a:cubicBezTo>
                      <a:pt x="1638300" y="160020"/>
                      <a:pt x="1625600" y="140970"/>
                      <a:pt x="1620520" y="124460"/>
                    </a:cubicBezTo>
                    <a:cubicBezTo>
                      <a:pt x="1616710" y="106680"/>
                      <a:pt x="1615440" y="85090"/>
                      <a:pt x="1624330" y="68580"/>
                    </a:cubicBezTo>
                    <a:cubicBezTo>
                      <a:pt x="1634490" y="48260"/>
                      <a:pt x="1664970" y="22860"/>
                      <a:pt x="1686560" y="15240"/>
                    </a:cubicBezTo>
                    <a:cubicBezTo>
                      <a:pt x="1704340" y="10160"/>
                      <a:pt x="1725930" y="13970"/>
                      <a:pt x="1741170" y="21590"/>
                    </a:cubicBezTo>
                    <a:cubicBezTo>
                      <a:pt x="1757680" y="29210"/>
                      <a:pt x="1774190" y="44450"/>
                      <a:pt x="1781810" y="59690"/>
                    </a:cubicBezTo>
                    <a:cubicBezTo>
                      <a:pt x="1790700" y="76200"/>
                      <a:pt x="1795780" y="96520"/>
                      <a:pt x="1790700" y="115570"/>
                    </a:cubicBezTo>
                    <a:cubicBezTo>
                      <a:pt x="1785620" y="137160"/>
                      <a:pt x="1762760" y="170180"/>
                      <a:pt x="1741170" y="180340"/>
                    </a:cubicBezTo>
                    <a:cubicBezTo>
                      <a:pt x="1719580" y="190500"/>
                      <a:pt x="1680210" y="187960"/>
                      <a:pt x="1659890" y="175260"/>
                    </a:cubicBezTo>
                    <a:cubicBezTo>
                      <a:pt x="1639570" y="162560"/>
                      <a:pt x="1620520" y="128270"/>
                      <a:pt x="1617980" y="105410"/>
                    </a:cubicBezTo>
                    <a:cubicBezTo>
                      <a:pt x="1615440" y="86360"/>
                      <a:pt x="1620520" y="66040"/>
                      <a:pt x="1633220" y="52070"/>
                    </a:cubicBezTo>
                    <a:cubicBezTo>
                      <a:pt x="1647190" y="34290"/>
                      <a:pt x="1673860" y="21590"/>
                      <a:pt x="1705610" y="13970"/>
                    </a:cubicBezTo>
                    <a:cubicBezTo>
                      <a:pt x="1756410" y="1270"/>
                      <a:pt x="1859280" y="5080"/>
                      <a:pt x="1916430" y="17780"/>
                    </a:cubicBezTo>
                    <a:cubicBezTo>
                      <a:pt x="1957070" y="26670"/>
                      <a:pt x="1983740" y="38100"/>
                      <a:pt x="2019300" y="59690"/>
                    </a:cubicBezTo>
                    <a:cubicBezTo>
                      <a:pt x="2065020" y="88900"/>
                      <a:pt x="2123440" y="142240"/>
                      <a:pt x="2162810" y="182880"/>
                    </a:cubicBezTo>
                    <a:cubicBezTo>
                      <a:pt x="2195830" y="214630"/>
                      <a:pt x="2223770" y="241300"/>
                      <a:pt x="2246630" y="278130"/>
                    </a:cubicBezTo>
                    <a:cubicBezTo>
                      <a:pt x="2270760" y="317500"/>
                      <a:pt x="2282190" y="377190"/>
                      <a:pt x="2301240" y="412750"/>
                    </a:cubicBezTo>
                    <a:cubicBezTo>
                      <a:pt x="2315210" y="439420"/>
                      <a:pt x="2335530" y="452120"/>
                      <a:pt x="2345690" y="476250"/>
                    </a:cubicBezTo>
                    <a:cubicBezTo>
                      <a:pt x="2354580" y="502920"/>
                      <a:pt x="2353310" y="527050"/>
                      <a:pt x="2355850" y="567690"/>
                    </a:cubicBezTo>
                    <a:cubicBezTo>
                      <a:pt x="2358390" y="648970"/>
                      <a:pt x="2372360" y="836930"/>
                      <a:pt x="2345690" y="933450"/>
                    </a:cubicBezTo>
                    <a:cubicBezTo>
                      <a:pt x="2325370" y="1003300"/>
                      <a:pt x="2288540" y="1043940"/>
                      <a:pt x="2249170" y="1101090"/>
                    </a:cubicBezTo>
                    <a:cubicBezTo>
                      <a:pt x="2203450" y="1168400"/>
                      <a:pt x="2145030" y="1257300"/>
                      <a:pt x="2084070" y="1305560"/>
                    </a:cubicBezTo>
                    <a:cubicBezTo>
                      <a:pt x="2033270" y="1346200"/>
                      <a:pt x="1964690" y="1355090"/>
                      <a:pt x="1918970" y="1384300"/>
                    </a:cubicBezTo>
                    <a:cubicBezTo>
                      <a:pt x="1882140" y="1409700"/>
                      <a:pt x="1864360" y="1440180"/>
                      <a:pt x="1826260" y="1466850"/>
                    </a:cubicBezTo>
                    <a:cubicBezTo>
                      <a:pt x="1776730" y="1501140"/>
                      <a:pt x="1696720" y="1545590"/>
                      <a:pt x="1640840" y="1564640"/>
                    </a:cubicBezTo>
                    <a:cubicBezTo>
                      <a:pt x="1601470" y="1578610"/>
                      <a:pt x="1584960" y="1578610"/>
                      <a:pt x="1530350" y="1582420"/>
                    </a:cubicBezTo>
                    <a:cubicBezTo>
                      <a:pt x="1385570" y="1593850"/>
                      <a:pt x="861060" y="1606550"/>
                      <a:pt x="725170" y="1576070"/>
                    </a:cubicBezTo>
                    <a:cubicBezTo>
                      <a:pt x="675640" y="1565910"/>
                      <a:pt x="662940" y="1544320"/>
                      <a:pt x="629920" y="1532890"/>
                    </a:cubicBezTo>
                    <a:cubicBezTo>
                      <a:pt x="594360" y="1521460"/>
                      <a:pt x="556260" y="1521460"/>
                      <a:pt x="520700" y="1510030"/>
                    </a:cubicBezTo>
                    <a:cubicBezTo>
                      <a:pt x="485140" y="1497330"/>
                      <a:pt x="453390" y="1484630"/>
                      <a:pt x="415290" y="1459230"/>
                    </a:cubicBezTo>
                    <a:cubicBezTo>
                      <a:pt x="364490" y="1423670"/>
                      <a:pt x="303530" y="1363980"/>
                      <a:pt x="248920" y="1303020"/>
                    </a:cubicBezTo>
                    <a:cubicBezTo>
                      <a:pt x="185420" y="1230630"/>
                      <a:pt x="99060" y="1137920"/>
                      <a:pt x="62230" y="1049020"/>
                    </a:cubicBezTo>
                    <a:cubicBezTo>
                      <a:pt x="29210" y="970280"/>
                      <a:pt x="27940" y="892810"/>
                      <a:pt x="21590" y="802640"/>
                    </a:cubicBezTo>
                    <a:cubicBezTo>
                      <a:pt x="13970" y="694690"/>
                      <a:pt x="0" y="537210"/>
                      <a:pt x="29210" y="444500"/>
                    </a:cubicBezTo>
                    <a:cubicBezTo>
                      <a:pt x="52070" y="375920"/>
                      <a:pt x="91440" y="331470"/>
                      <a:pt x="142240" y="283210"/>
                    </a:cubicBezTo>
                    <a:cubicBezTo>
                      <a:pt x="201930" y="226060"/>
                      <a:pt x="280670" y="176530"/>
                      <a:pt x="375920" y="135890"/>
                    </a:cubicBezTo>
                    <a:cubicBezTo>
                      <a:pt x="504190" y="82550"/>
                      <a:pt x="684530" y="41910"/>
                      <a:pt x="854710" y="21590"/>
                    </a:cubicBezTo>
                    <a:cubicBezTo>
                      <a:pt x="1042670" y="0"/>
                      <a:pt x="1367790" y="6350"/>
                      <a:pt x="1457960" y="24130"/>
                    </a:cubicBezTo>
                    <a:cubicBezTo>
                      <a:pt x="1484630" y="29210"/>
                      <a:pt x="1496060" y="31750"/>
                      <a:pt x="1508760" y="43180"/>
                    </a:cubicBezTo>
                    <a:cubicBezTo>
                      <a:pt x="1521460" y="54610"/>
                      <a:pt x="1531620" y="74930"/>
                      <a:pt x="1534160" y="91440"/>
                    </a:cubicBezTo>
                    <a:cubicBezTo>
                      <a:pt x="1536700" y="107950"/>
                      <a:pt x="1531620" y="130810"/>
                      <a:pt x="1521460" y="144780"/>
                    </a:cubicBezTo>
                    <a:cubicBezTo>
                      <a:pt x="1508760" y="161290"/>
                      <a:pt x="1457960" y="177800"/>
                      <a:pt x="1457960" y="17780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7" id="17"/>
            <p:cNvGrpSpPr/>
            <p:nvPr/>
          </p:nvGrpSpPr>
          <p:grpSpPr>
            <a:xfrm rot="0">
              <a:off x="7421880" y="46990"/>
              <a:ext cx="2274570" cy="1436370"/>
              <a:chOff x="0" y="0"/>
              <a:chExt cx="2274570" cy="143637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40640" y="48260"/>
                <a:ext cx="2194560" cy="1365250"/>
              </a:xfrm>
              <a:custGeom>
                <a:avLst/>
                <a:gdLst/>
                <a:ahLst/>
                <a:cxnLst/>
                <a:rect r="r" b="b" t="t" l="l"/>
                <a:pathLst>
                  <a:path h="1365250" w="2194560">
                    <a:moveTo>
                      <a:pt x="1057910" y="125730"/>
                    </a:moveTo>
                    <a:cubicBezTo>
                      <a:pt x="998220" y="196850"/>
                      <a:pt x="977900" y="209550"/>
                      <a:pt x="949960" y="223520"/>
                    </a:cubicBezTo>
                    <a:cubicBezTo>
                      <a:pt x="910590" y="241300"/>
                      <a:pt x="858520" y="260350"/>
                      <a:pt x="796290" y="270510"/>
                    </a:cubicBezTo>
                    <a:cubicBezTo>
                      <a:pt x="704850" y="284480"/>
                      <a:pt x="525780" y="260350"/>
                      <a:pt x="450850" y="275590"/>
                    </a:cubicBezTo>
                    <a:cubicBezTo>
                      <a:pt x="411480" y="284480"/>
                      <a:pt x="388620" y="295910"/>
                      <a:pt x="365760" y="312420"/>
                    </a:cubicBezTo>
                    <a:cubicBezTo>
                      <a:pt x="344170" y="326390"/>
                      <a:pt x="330200" y="339090"/>
                      <a:pt x="312420" y="367030"/>
                    </a:cubicBezTo>
                    <a:cubicBezTo>
                      <a:pt x="276860" y="422910"/>
                      <a:pt x="228600" y="565150"/>
                      <a:pt x="208280" y="651510"/>
                    </a:cubicBezTo>
                    <a:cubicBezTo>
                      <a:pt x="190500" y="721360"/>
                      <a:pt x="186690" y="781050"/>
                      <a:pt x="182880" y="845820"/>
                    </a:cubicBezTo>
                    <a:cubicBezTo>
                      <a:pt x="177800" y="906780"/>
                      <a:pt x="161290" y="984250"/>
                      <a:pt x="179070" y="1028700"/>
                    </a:cubicBezTo>
                    <a:cubicBezTo>
                      <a:pt x="193040" y="1061720"/>
                      <a:pt x="223520" y="1085850"/>
                      <a:pt x="248920" y="1099820"/>
                    </a:cubicBezTo>
                    <a:cubicBezTo>
                      <a:pt x="273050" y="1111250"/>
                      <a:pt x="298450" y="1103630"/>
                      <a:pt x="325120" y="1111250"/>
                    </a:cubicBezTo>
                    <a:cubicBezTo>
                      <a:pt x="358140" y="1121410"/>
                      <a:pt x="378460" y="1148080"/>
                      <a:pt x="431800" y="1159510"/>
                    </a:cubicBezTo>
                    <a:cubicBezTo>
                      <a:pt x="563880" y="1188720"/>
                      <a:pt x="1035050" y="1174750"/>
                      <a:pt x="1156970" y="1160780"/>
                    </a:cubicBezTo>
                    <a:cubicBezTo>
                      <a:pt x="1198880" y="1155700"/>
                      <a:pt x="1210310" y="1143000"/>
                      <a:pt x="1239520" y="1139190"/>
                    </a:cubicBezTo>
                    <a:cubicBezTo>
                      <a:pt x="1270000" y="1135380"/>
                      <a:pt x="1301750" y="1143000"/>
                      <a:pt x="1338580" y="1137920"/>
                    </a:cubicBezTo>
                    <a:cubicBezTo>
                      <a:pt x="1386840" y="1129030"/>
                      <a:pt x="1446530" y="1096010"/>
                      <a:pt x="1504950" y="1084580"/>
                    </a:cubicBezTo>
                    <a:cubicBezTo>
                      <a:pt x="1565910" y="1071880"/>
                      <a:pt x="1631950" y="1090930"/>
                      <a:pt x="1696720" y="1070610"/>
                    </a:cubicBezTo>
                    <a:cubicBezTo>
                      <a:pt x="1774190" y="1045210"/>
                      <a:pt x="1883410" y="988060"/>
                      <a:pt x="1935480" y="927100"/>
                    </a:cubicBezTo>
                    <a:cubicBezTo>
                      <a:pt x="1978660" y="875030"/>
                      <a:pt x="1991360" y="806450"/>
                      <a:pt x="2004060" y="744220"/>
                    </a:cubicBezTo>
                    <a:cubicBezTo>
                      <a:pt x="2016760" y="687070"/>
                      <a:pt x="2026920" y="613410"/>
                      <a:pt x="2012950" y="568960"/>
                    </a:cubicBezTo>
                    <a:cubicBezTo>
                      <a:pt x="2004060" y="537210"/>
                      <a:pt x="1986280" y="514350"/>
                      <a:pt x="1960880" y="496570"/>
                    </a:cubicBezTo>
                    <a:cubicBezTo>
                      <a:pt x="1931670" y="474980"/>
                      <a:pt x="1884680" y="467360"/>
                      <a:pt x="1842770" y="457200"/>
                    </a:cubicBezTo>
                    <a:cubicBezTo>
                      <a:pt x="1799590" y="447040"/>
                      <a:pt x="1757680" y="454660"/>
                      <a:pt x="1705610" y="438150"/>
                    </a:cubicBezTo>
                    <a:cubicBezTo>
                      <a:pt x="1625600" y="411480"/>
                      <a:pt x="1488440" y="309880"/>
                      <a:pt x="1419860" y="281940"/>
                    </a:cubicBezTo>
                    <a:cubicBezTo>
                      <a:pt x="1384300" y="267970"/>
                      <a:pt x="1372870" y="264160"/>
                      <a:pt x="1334770" y="259080"/>
                    </a:cubicBezTo>
                    <a:cubicBezTo>
                      <a:pt x="1262380" y="248920"/>
                      <a:pt x="1073150" y="279400"/>
                      <a:pt x="1012190" y="252730"/>
                    </a:cubicBezTo>
                    <a:cubicBezTo>
                      <a:pt x="981710" y="238760"/>
                      <a:pt x="962660" y="214630"/>
                      <a:pt x="955040" y="193040"/>
                    </a:cubicBezTo>
                    <a:cubicBezTo>
                      <a:pt x="948690" y="175260"/>
                      <a:pt x="951230" y="152400"/>
                      <a:pt x="958850" y="135890"/>
                    </a:cubicBezTo>
                    <a:cubicBezTo>
                      <a:pt x="965200" y="119380"/>
                      <a:pt x="977900" y="101600"/>
                      <a:pt x="994410" y="93980"/>
                    </a:cubicBezTo>
                    <a:cubicBezTo>
                      <a:pt x="1014730" y="83820"/>
                      <a:pt x="1055370" y="81280"/>
                      <a:pt x="1076960" y="88900"/>
                    </a:cubicBezTo>
                    <a:cubicBezTo>
                      <a:pt x="1094740" y="95250"/>
                      <a:pt x="1109980" y="111760"/>
                      <a:pt x="1117600" y="128270"/>
                    </a:cubicBezTo>
                    <a:cubicBezTo>
                      <a:pt x="1126490" y="143510"/>
                      <a:pt x="1130300" y="166370"/>
                      <a:pt x="1127760" y="182880"/>
                    </a:cubicBezTo>
                    <a:cubicBezTo>
                      <a:pt x="1123950" y="200660"/>
                      <a:pt x="1113790" y="220980"/>
                      <a:pt x="1101090" y="233680"/>
                    </a:cubicBezTo>
                    <a:cubicBezTo>
                      <a:pt x="1088390" y="245110"/>
                      <a:pt x="1068070" y="256540"/>
                      <a:pt x="1050290" y="256540"/>
                    </a:cubicBezTo>
                    <a:cubicBezTo>
                      <a:pt x="1027430" y="257810"/>
                      <a:pt x="989330" y="245110"/>
                      <a:pt x="972820" y="226060"/>
                    </a:cubicBezTo>
                    <a:cubicBezTo>
                      <a:pt x="957580" y="207010"/>
                      <a:pt x="951230" y="167640"/>
                      <a:pt x="955040" y="146050"/>
                    </a:cubicBezTo>
                    <a:cubicBezTo>
                      <a:pt x="958850" y="127000"/>
                      <a:pt x="972820" y="109220"/>
                      <a:pt x="986790" y="99060"/>
                    </a:cubicBezTo>
                    <a:cubicBezTo>
                      <a:pt x="1000760" y="87630"/>
                      <a:pt x="1014730" y="85090"/>
                      <a:pt x="1040130" y="81280"/>
                    </a:cubicBezTo>
                    <a:cubicBezTo>
                      <a:pt x="1098550" y="71120"/>
                      <a:pt x="1266190" y="74930"/>
                      <a:pt x="1338580" y="83820"/>
                    </a:cubicBezTo>
                    <a:cubicBezTo>
                      <a:pt x="1380490" y="88900"/>
                      <a:pt x="1399540" y="97790"/>
                      <a:pt x="1436370" y="109220"/>
                    </a:cubicBezTo>
                    <a:cubicBezTo>
                      <a:pt x="1485900" y="125730"/>
                      <a:pt x="1562100" y="151130"/>
                      <a:pt x="1606550" y="177800"/>
                    </a:cubicBezTo>
                    <a:cubicBezTo>
                      <a:pt x="1639570" y="196850"/>
                      <a:pt x="1653540" y="224790"/>
                      <a:pt x="1684020" y="241300"/>
                    </a:cubicBezTo>
                    <a:cubicBezTo>
                      <a:pt x="1717040" y="260350"/>
                      <a:pt x="1764030" y="275590"/>
                      <a:pt x="1800860" y="283210"/>
                    </a:cubicBezTo>
                    <a:cubicBezTo>
                      <a:pt x="1831340" y="289560"/>
                      <a:pt x="1858010" y="284480"/>
                      <a:pt x="1888490" y="289560"/>
                    </a:cubicBezTo>
                    <a:cubicBezTo>
                      <a:pt x="1921510" y="295910"/>
                      <a:pt x="1959610" y="306070"/>
                      <a:pt x="1990090" y="320040"/>
                    </a:cubicBezTo>
                    <a:cubicBezTo>
                      <a:pt x="2018030" y="334010"/>
                      <a:pt x="2040890" y="349250"/>
                      <a:pt x="2063750" y="370840"/>
                    </a:cubicBezTo>
                    <a:cubicBezTo>
                      <a:pt x="2091690" y="396240"/>
                      <a:pt x="2122170" y="433070"/>
                      <a:pt x="2142490" y="464820"/>
                    </a:cubicBezTo>
                    <a:cubicBezTo>
                      <a:pt x="2159000" y="491490"/>
                      <a:pt x="2172970" y="510540"/>
                      <a:pt x="2180590" y="544830"/>
                    </a:cubicBezTo>
                    <a:cubicBezTo>
                      <a:pt x="2192020" y="594360"/>
                      <a:pt x="2194560" y="670560"/>
                      <a:pt x="2181860" y="737870"/>
                    </a:cubicBezTo>
                    <a:cubicBezTo>
                      <a:pt x="2169160" y="817880"/>
                      <a:pt x="2124710" y="930910"/>
                      <a:pt x="2090420" y="990600"/>
                    </a:cubicBezTo>
                    <a:cubicBezTo>
                      <a:pt x="2067560" y="1027430"/>
                      <a:pt x="2052320" y="1042670"/>
                      <a:pt x="2018030" y="1071880"/>
                    </a:cubicBezTo>
                    <a:cubicBezTo>
                      <a:pt x="1960880" y="1118870"/>
                      <a:pt x="1858010" y="1195070"/>
                      <a:pt x="1764030" y="1228090"/>
                    </a:cubicBezTo>
                    <a:cubicBezTo>
                      <a:pt x="1664970" y="1263650"/>
                      <a:pt x="1508760" y="1249680"/>
                      <a:pt x="1433830" y="1271270"/>
                    </a:cubicBezTo>
                    <a:cubicBezTo>
                      <a:pt x="1390650" y="1283970"/>
                      <a:pt x="1371600" y="1308100"/>
                      <a:pt x="1338580" y="1314450"/>
                    </a:cubicBezTo>
                    <a:cubicBezTo>
                      <a:pt x="1308100" y="1320800"/>
                      <a:pt x="1277620" y="1309370"/>
                      <a:pt x="1245870" y="1313180"/>
                    </a:cubicBezTo>
                    <a:cubicBezTo>
                      <a:pt x="1209040" y="1315720"/>
                      <a:pt x="1186180" y="1330960"/>
                      <a:pt x="1131570" y="1336040"/>
                    </a:cubicBezTo>
                    <a:cubicBezTo>
                      <a:pt x="996950" y="1350010"/>
                      <a:pt x="609600" y="1365250"/>
                      <a:pt x="426720" y="1333500"/>
                    </a:cubicBezTo>
                    <a:cubicBezTo>
                      <a:pt x="306070" y="1311910"/>
                      <a:pt x="198120" y="1270000"/>
                      <a:pt x="134620" y="1229360"/>
                    </a:cubicBezTo>
                    <a:cubicBezTo>
                      <a:pt x="96520" y="1205230"/>
                      <a:pt x="78740" y="1178560"/>
                      <a:pt x="58420" y="1149350"/>
                    </a:cubicBezTo>
                    <a:cubicBezTo>
                      <a:pt x="38100" y="1120140"/>
                      <a:pt x="21590" y="1092200"/>
                      <a:pt x="12700" y="1052830"/>
                    </a:cubicBezTo>
                    <a:cubicBezTo>
                      <a:pt x="0" y="996950"/>
                      <a:pt x="3810" y="895350"/>
                      <a:pt x="10160" y="840740"/>
                    </a:cubicBezTo>
                    <a:cubicBezTo>
                      <a:pt x="13970" y="805180"/>
                      <a:pt x="26670" y="784860"/>
                      <a:pt x="30480" y="754380"/>
                    </a:cubicBezTo>
                    <a:cubicBezTo>
                      <a:pt x="35560" y="723900"/>
                      <a:pt x="26670" y="697230"/>
                      <a:pt x="33020" y="659130"/>
                    </a:cubicBezTo>
                    <a:cubicBezTo>
                      <a:pt x="44450" y="595630"/>
                      <a:pt x="76200" y="487680"/>
                      <a:pt x="111760" y="414020"/>
                    </a:cubicBezTo>
                    <a:cubicBezTo>
                      <a:pt x="143510" y="345440"/>
                      <a:pt x="189230" y="273050"/>
                      <a:pt x="231140" y="226060"/>
                    </a:cubicBezTo>
                    <a:cubicBezTo>
                      <a:pt x="262890" y="190500"/>
                      <a:pt x="297180" y="167640"/>
                      <a:pt x="330200" y="147320"/>
                    </a:cubicBezTo>
                    <a:cubicBezTo>
                      <a:pt x="360680" y="129540"/>
                      <a:pt x="379730" y="116840"/>
                      <a:pt x="421640" y="107950"/>
                    </a:cubicBezTo>
                    <a:cubicBezTo>
                      <a:pt x="502920" y="92710"/>
                      <a:pt x="707390" y="123190"/>
                      <a:pt x="792480" y="111760"/>
                    </a:cubicBezTo>
                    <a:cubicBezTo>
                      <a:pt x="838200" y="105410"/>
                      <a:pt x="869950" y="99060"/>
                      <a:pt x="896620" y="81280"/>
                    </a:cubicBezTo>
                    <a:cubicBezTo>
                      <a:pt x="919480" y="66040"/>
                      <a:pt x="929640" y="31750"/>
                      <a:pt x="946150" y="17780"/>
                    </a:cubicBezTo>
                    <a:cubicBezTo>
                      <a:pt x="956310" y="8890"/>
                      <a:pt x="966470" y="3810"/>
                      <a:pt x="979170" y="2540"/>
                    </a:cubicBezTo>
                    <a:cubicBezTo>
                      <a:pt x="995680" y="0"/>
                      <a:pt x="1019810" y="3810"/>
                      <a:pt x="1035050" y="11430"/>
                    </a:cubicBezTo>
                    <a:cubicBezTo>
                      <a:pt x="1046480" y="16510"/>
                      <a:pt x="1055370" y="25400"/>
                      <a:pt x="1061720" y="36830"/>
                    </a:cubicBezTo>
                    <a:cubicBezTo>
                      <a:pt x="1069340" y="50800"/>
                      <a:pt x="1074420" y="76200"/>
                      <a:pt x="1073150" y="91440"/>
                    </a:cubicBezTo>
                    <a:cubicBezTo>
                      <a:pt x="1071880" y="104140"/>
                      <a:pt x="1057910" y="125730"/>
                      <a:pt x="1057910" y="12573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19" id="19"/>
            <p:cNvGrpSpPr/>
            <p:nvPr/>
          </p:nvGrpSpPr>
          <p:grpSpPr>
            <a:xfrm rot="0">
              <a:off x="13221970" y="2311400"/>
              <a:ext cx="2435860" cy="1464310"/>
              <a:chOff x="0" y="0"/>
              <a:chExt cx="2435860" cy="146431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44450" y="41910"/>
                <a:ext cx="2346960" cy="1388110"/>
              </a:xfrm>
              <a:custGeom>
                <a:avLst/>
                <a:gdLst/>
                <a:ahLst/>
                <a:cxnLst/>
                <a:rect r="r" b="b" t="t" l="l"/>
                <a:pathLst>
                  <a:path h="1388110" w="2346960">
                    <a:moveTo>
                      <a:pt x="990600" y="300990"/>
                    </a:moveTo>
                    <a:cubicBezTo>
                      <a:pt x="675640" y="180340"/>
                      <a:pt x="647700" y="176530"/>
                      <a:pt x="613410" y="173990"/>
                    </a:cubicBezTo>
                    <a:cubicBezTo>
                      <a:pt x="580390" y="171450"/>
                      <a:pt x="554990" y="171450"/>
                      <a:pt x="514350" y="175260"/>
                    </a:cubicBezTo>
                    <a:cubicBezTo>
                      <a:pt x="450850" y="180340"/>
                      <a:pt x="312420" y="176530"/>
                      <a:pt x="266700" y="214630"/>
                    </a:cubicBezTo>
                    <a:cubicBezTo>
                      <a:pt x="234950" y="240030"/>
                      <a:pt x="232410" y="290830"/>
                      <a:pt x="226060" y="326390"/>
                    </a:cubicBezTo>
                    <a:cubicBezTo>
                      <a:pt x="220980" y="358140"/>
                      <a:pt x="229870" y="382270"/>
                      <a:pt x="224790" y="416560"/>
                    </a:cubicBezTo>
                    <a:cubicBezTo>
                      <a:pt x="218440" y="463550"/>
                      <a:pt x="187960" y="527050"/>
                      <a:pt x="180340" y="584200"/>
                    </a:cubicBezTo>
                    <a:cubicBezTo>
                      <a:pt x="172720" y="641350"/>
                      <a:pt x="172720" y="711200"/>
                      <a:pt x="180340" y="758190"/>
                    </a:cubicBezTo>
                    <a:cubicBezTo>
                      <a:pt x="185420" y="791210"/>
                      <a:pt x="193040" y="814070"/>
                      <a:pt x="205740" y="840740"/>
                    </a:cubicBezTo>
                    <a:cubicBezTo>
                      <a:pt x="222250" y="871220"/>
                      <a:pt x="246380" y="905510"/>
                      <a:pt x="273050" y="932180"/>
                    </a:cubicBezTo>
                    <a:cubicBezTo>
                      <a:pt x="298450" y="958850"/>
                      <a:pt x="321310" y="976630"/>
                      <a:pt x="359410" y="1002030"/>
                    </a:cubicBezTo>
                    <a:cubicBezTo>
                      <a:pt x="426720" y="1045210"/>
                      <a:pt x="551180" y="1131570"/>
                      <a:pt x="647700" y="1154430"/>
                    </a:cubicBezTo>
                    <a:cubicBezTo>
                      <a:pt x="734060" y="1176020"/>
                      <a:pt x="843280" y="1136650"/>
                      <a:pt x="908050" y="1150620"/>
                    </a:cubicBezTo>
                    <a:cubicBezTo>
                      <a:pt x="951230" y="1160780"/>
                      <a:pt x="957580" y="1186180"/>
                      <a:pt x="1009650" y="1197610"/>
                    </a:cubicBezTo>
                    <a:cubicBezTo>
                      <a:pt x="1146810" y="1228090"/>
                      <a:pt x="1609090" y="1283970"/>
                      <a:pt x="1802130" y="1197610"/>
                    </a:cubicBezTo>
                    <a:cubicBezTo>
                      <a:pt x="1953260" y="1130300"/>
                      <a:pt x="2071370" y="941070"/>
                      <a:pt x="2124710" y="839470"/>
                    </a:cubicBezTo>
                    <a:cubicBezTo>
                      <a:pt x="2156460" y="779780"/>
                      <a:pt x="2156460" y="735330"/>
                      <a:pt x="2164080" y="679450"/>
                    </a:cubicBezTo>
                    <a:cubicBezTo>
                      <a:pt x="2170430" y="618490"/>
                      <a:pt x="2171700" y="543560"/>
                      <a:pt x="2164080" y="491490"/>
                    </a:cubicBezTo>
                    <a:cubicBezTo>
                      <a:pt x="2157730" y="452120"/>
                      <a:pt x="2147570" y="421640"/>
                      <a:pt x="2132330" y="391160"/>
                    </a:cubicBezTo>
                    <a:cubicBezTo>
                      <a:pt x="2117090" y="361950"/>
                      <a:pt x="2095500" y="332740"/>
                      <a:pt x="2073910" y="311150"/>
                    </a:cubicBezTo>
                    <a:cubicBezTo>
                      <a:pt x="2053590" y="290830"/>
                      <a:pt x="2032000" y="273050"/>
                      <a:pt x="2006600" y="261620"/>
                    </a:cubicBezTo>
                    <a:cubicBezTo>
                      <a:pt x="1981200" y="250190"/>
                      <a:pt x="1949450" y="254000"/>
                      <a:pt x="1921510" y="245110"/>
                    </a:cubicBezTo>
                    <a:cubicBezTo>
                      <a:pt x="1894840" y="234950"/>
                      <a:pt x="1885950" y="214630"/>
                      <a:pt x="1846580" y="204470"/>
                    </a:cubicBezTo>
                    <a:cubicBezTo>
                      <a:pt x="1737360" y="177800"/>
                      <a:pt x="1343660" y="193040"/>
                      <a:pt x="1198880" y="203200"/>
                    </a:cubicBezTo>
                    <a:cubicBezTo>
                      <a:pt x="1125220" y="207010"/>
                      <a:pt x="1085850" y="223520"/>
                      <a:pt x="1033780" y="224790"/>
                    </a:cubicBezTo>
                    <a:cubicBezTo>
                      <a:pt x="986790" y="226060"/>
                      <a:pt x="929640" y="227330"/>
                      <a:pt x="901700" y="212090"/>
                    </a:cubicBezTo>
                    <a:cubicBezTo>
                      <a:pt x="882650" y="201930"/>
                      <a:pt x="871220" y="185420"/>
                      <a:pt x="864870" y="168910"/>
                    </a:cubicBezTo>
                    <a:cubicBezTo>
                      <a:pt x="858520" y="152400"/>
                      <a:pt x="855980" y="129540"/>
                      <a:pt x="863600" y="111760"/>
                    </a:cubicBezTo>
                    <a:cubicBezTo>
                      <a:pt x="871220" y="91440"/>
                      <a:pt x="897890" y="60960"/>
                      <a:pt x="920750" y="53340"/>
                    </a:cubicBezTo>
                    <a:cubicBezTo>
                      <a:pt x="943610" y="45720"/>
                      <a:pt x="982980" y="53340"/>
                      <a:pt x="1002030" y="67310"/>
                    </a:cubicBezTo>
                    <a:cubicBezTo>
                      <a:pt x="1021080" y="82550"/>
                      <a:pt x="1037590" y="119380"/>
                      <a:pt x="1035050" y="143510"/>
                    </a:cubicBezTo>
                    <a:cubicBezTo>
                      <a:pt x="1033780" y="167640"/>
                      <a:pt x="1010920" y="200660"/>
                      <a:pt x="991870" y="213360"/>
                    </a:cubicBezTo>
                    <a:cubicBezTo>
                      <a:pt x="976630" y="223520"/>
                      <a:pt x="955040" y="228600"/>
                      <a:pt x="937260" y="224790"/>
                    </a:cubicBezTo>
                    <a:cubicBezTo>
                      <a:pt x="914400" y="219710"/>
                      <a:pt x="881380" y="196850"/>
                      <a:pt x="869950" y="177800"/>
                    </a:cubicBezTo>
                    <a:cubicBezTo>
                      <a:pt x="859790" y="161290"/>
                      <a:pt x="858520" y="139700"/>
                      <a:pt x="861060" y="121920"/>
                    </a:cubicBezTo>
                    <a:cubicBezTo>
                      <a:pt x="863600" y="104140"/>
                      <a:pt x="875030" y="83820"/>
                      <a:pt x="887730" y="72390"/>
                    </a:cubicBezTo>
                    <a:cubicBezTo>
                      <a:pt x="901700" y="59690"/>
                      <a:pt x="922020" y="50800"/>
                      <a:pt x="939800" y="49530"/>
                    </a:cubicBezTo>
                    <a:cubicBezTo>
                      <a:pt x="957580" y="48260"/>
                      <a:pt x="989330" y="67310"/>
                      <a:pt x="994410" y="62230"/>
                    </a:cubicBezTo>
                    <a:cubicBezTo>
                      <a:pt x="996950" y="59690"/>
                      <a:pt x="989330" y="53340"/>
                      <a:pt x="993140" y="49530"/>
                    </a:cubicBezTo>
                    <a:cubicBezTo>
                      <a:pt x="1005840" y="33020"/>
                      <a:pt x="1137920" y="30480"/>
                      <a:pt x="1234440" y="26670"/>
                    </a:cubicBezTo>
                    <a:cubicBezTo>
                      <a:pt x="1379220" y="19050"/>
                      <a:pt x="1673860" y="24130"/>
                      <a:pt x="1775460" y="26670"/>
                    </a:cubicBezTo>
                    <a:cubicBezTo>
                      <a:pt x="1816100" y="27940"/>
                      <a:pt x="1830070" y="25400"/>
                      <a:pt x="1859280" y="31750"/>
                    </a:cubicBezTo>
                    <a:cubicBezTo>
                      <a:pt x="1892300" y="39370"/>
                      <a:pt x="1929130" y="64770"/>
                      <a:pt x="1963420" y="73660"/>
                    </a:cubicBezTo>
                    <a:cubicBezTo>
                      <a:pt x="1993900" y="81280"/>
                      <a:pt x="2020570" y="71120"/>
                      <a:pt x="2053590" y="85090"/>
                    </a:cubicBezTo>
                    <a:cubicBezTo>
                      <a:pt x="2104390" y="107950"/>
                      <a:pt x="2179320" y="180340"/>
                      <a:pt x="2223770" y="231140"/>
                    </a:cubicBezTo>
                    <a:cubicBezTo>
                      <a:pt x="2259330" y="271780"/>
                      <a:pt x="2283460" y="309880"/>
                      <a:pt x="2303780" y="356870"/>
                    </a:cubicBezTo>
                    <a:cubicBezTo>
                      <a:pt x="2324100" y="403860"/>
                      <a:pt x="2334260" y="453390"/>
                      <a:pt x="2340610" y="513080"/>
                    </a:cubicBezTo>
                    <a:cubicBezTo>
                      <a:pt x="2346960" y="591820"/>
                      <a:pt x="2344420" y="718820"/>
                      <a:pt x="2329180" y="789940"/>
                    </a:cubicBezTo>
                    <a:cubicBezTo>
                      <a:pt x="2317750" y="838200"/>
                      <a:pt x="2299970" y="871220"/>
                      <a:pt x="2280920" y="906780"/>
                    </a:cubicBezTo>
                    <a:cubicBezTo>
                      <a:pt x="2263140" y="939800"/>
                      <a:pt x="2245360" y="962660"/>
                      <a:pt x="2219960" y="995680"/>
                    </a:cubicBezTo>
                    <a:cubicBezTo>
                      <a:pt x="2181860" y="1043940"/>
                      <a:pt x="2117090" y="1122680"/>
                      <a:pt x="2070100" y="1160780"/>
                    </a:cubicBezTo>
                    <a:cubicBezTo>
                      <a:pt x="2038350" y="1187450"/>
                      <a:pt x="1998980" y="1192530"/>
                      <a:pt x="1977390" y="1216660"/>
                    </a:cubicBezTo>
                    <a:cubicBezTo>
                      <a:pt x="1958340" y="1236980"/>
                      <a:pt x="1960880" y="1270000"/>
                      <a:pt x="1944370" y="1291590"/>
                    </a:cubicBezTo>
                    <a:cubicBezTo>
                      <a:pt x="1926590" y="1314450"/>
                      <a:pt x="1899920" y="1333500"/>
                      <a:pt x="1873250" y="1347470"/>
                    </a:cubicBezTo>
                    <a:cubicBezTo>
                      <a:pt x="1846580" y="1360170"/>
                      <a:pt x="1830070" y="1365250"/>
                      <a:pt x="1785620" y="1371600"/>
                    </a:cubicBezTo>
                    <a:cubicBezTo>
                      <a:pt x="1661160" y="1388110"/>
                      <a:pt x="1189990" y="1377950"/>
                      <a:pt x="1062990" y="1371600"/>
                    </a:cubicBezTo>
                    <a:cubicBezTo>
                      <a:pt x="1017270" y="1369060"/>
                      <a:pt x="1000760" y="1369060"/>
                      <a:pt x="970280" y="1362710"/>
                    </a:cubicBezTo>
                    <a:cubicBezTo>
                      <a:pt x="941070" y="1355090"/>
                      <a:pt x="923290" y="1334770"/>
                      <a:pt x="886460" y="1327150"/>
                    </a:cubicBezTo>
                    <a:cubicBezTo>
                      <a:pt x="820420" y="1311910"/>
                      <a:pt x="687070" y="1333500"/>
                      <a:pt x="601980" y="1313180"/>
                    </a:cubicBezTo>
                    <a:cubicBezTo>
                      <a:pt x="527050" y="1295400"/>
                      <a:pt x="468630" y="1258570"/>
                      <a:pt x="401320" y="1223010"/>
                    </a:cubicBezTo>
                    <a:cubicBezTo>
                      <a:pt x="326390" y="1182370"/>
                      <a:pt x="231140" y="1131570"/>
                      <a:pt x="173990" y="1080770"/>
                    </a:cubicBezTo>
                    <a:cubicBezTo>
                      <a:pt x="129540" y="1040130"/>
                      <a:pt x="99060" y="991870"/>
                      <a:pt x="74930" y="952500"/>
                    </a:cubicBezTo>
                    <a:cubicBezTo>
                      <a:pt x="55880" y="922020"/>
                      <a:pt x="45720" y="899160"/>
                      <a:pt x="34290" y="868680"/>
                    </a:cubicBezTo>
                    <a:cubicBezTo>
                      <a:pt x="21590" y="834390"/>
                      <a:pt x="11430" y="801370"/>
                      <a:pt x="6350" y="758190"/>
                    </a:cubicBezTo>
                    <a:cubicBezTo>
                      <a:pt x="0" y="699770"/>
                      <a:pt x="6350" y="607060"/>
                      <a:pt x="12700" y="549910"/>
                    </a:cubicBezTo>
                    <a:cubicBezTo>
                      <a:pt x="16510" y="506730"/>
                      <a:pt x="21590" y="482600"/>
                      <a:pt x="31750" y="440690"/>
                    </a:cubicBezTo>
                    <a:cubicBezTo>
                      <a:pt x="46990" y="379730"/>
                      <a:pt x="80010" y="278130"/>
                      <a:pt x="100330" y="220980"/>
                    </a:cubicBezTo>
                    <a:cubicBezTo>
                      <a:pt x="114300" y="184150"/>
                      <a:pt x="116840" y="156210"/>
                      <a:pt x="137160" y="129540"/>
                    </a:cubicBezTo>
                    <a:cubicBezTo>
                      <a:pt x="157480" y="100330"/>
                      <a:pt x="195580" y="69850"/>
                      <a:pt x="227330" y="53340"/>
                    </a:cubicBezTo>
                    <a:cubicBezTo>
                      <a:pt x="254000" y="39370"/>
                      <a:pt x="276860" y="36830"/>
                      <a:pt x="312420" y="30480"/>
                    </a:cubicBezTo>
                    <a:cubicBezTo>
                      <a:pt x="369570" y="20320"/>
                      <a:pt x="468630" y="11430"/>
                      <a:pt x="538480" y="8890"/>
                    </a:cubicBezTo>
                    <a:cubicBezTo>
                      <a:pt x="598170" y="7620"/>
                      <a:pt x="641350" y="0"/>
                      <a:pt x="707390" y="15240"/>
                    </a:cubicBezTo>
                    <a:cubicBezTo>
                      <a:pt x="807720" y="36830"/>
                      <a:pt x="1024890" y="125730"/>
                      <a:pt x="1071880" y="172720"/>
                    </a:cubicBezTo>
                    <a:cubicBezTo>
                      <a:pt x="1089660" y="190500"/>
                      <a:pt x="1092200" y="207010"/>
                      <a:pt x="1093470" y="223520"/>
                    </a:cubicBezTo>
                    <a:cubicBezTo>
                      <a:pt x="1093470" y="241300"/>
                      <a:pt x="1087120" y="262890"/>
                      <a:pt x="1075690" y="276860"/>
                    </a:cubicBezTo>
                    <a:cubicBezTo>
                      <a:pt x="1064260" y="289560"/>
                      <a:pt x="1042670" y="300990"/>
                      <a:pt x="1027430" y="304800"/>
                    </a:cubicBezTo>
                    <a:cubicBezTo>
                      <a:pt x="1014730" y="307340"/>
                      <a:pt x="990600" y="300990"/>
                      <a:pt x="990600" y="30099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  <p:grpSp>
          <p:nvGrpSpPr>
            <p:cNvPr name="Group 21" id="21"/>
            <p:cNvGrpSpPr/>
            <p:nvPr/>
          </p:nvGrpSpPr>
          <p:grpSpPr>
            <a:xfrm rot="0">
              <a:off x="13221970" y="4847590"/>
              <a:ext cx="2254250" cy="1559560"/>
              <a:chOff x="0" y="0"/>
              <a:chExt cx="2254250" cy="155956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24130" y="43180"/>
                <a:ext cx="2180590" cy="1468120"/>
              </a:xfrm>
              <a:custGeom>
                <a:avLst/>
                <a:gdLst/>
                <a:ahLst/>
                <a:cxnLst/>
                <a:rect r="r" b="b" t="t" l="l"/>
                <a:pathLst>
                  <a:path h="1468120" w="2180590">
                    <a:moveTo>
                      <a:pt x="844550" y="262890"/>
                    </a:moveTo>
                    <a:cubicBezTo>
                      <a:pt x="426720" y="336550"/>
                      <a:pt x="279400" y="405130"/>
                      <a:pt x="226060" y="459740"/>
                    </a:cubicBezTo>
                    <a:cubicBezTo>
                      <a:pt x="196850" y="490220"/>
                      <a:pt x="186690" y="520700"/>
                      <a:pt x="182880" y="551180"/>
                    </a:cubicBezTo>
                    <a:cubicBezTo>
                      <a:pt x="179070" y="580390"/>
                      <a:pt x="195580" y="605790"/>
                      <a:pt x="199390" y="641350"/>
                    </a:cubicBezTo>
                    <a:cubicBezTo>
                      <a:pt x="203200" y="689610"/>
                      <a:pt x="185420" y="756920"/>
                      <a:pt x="199390" y="816610"/>
                    </a:cubicBezTo>
                    <a:cubicBezTo>
                      <a:pt x="217170" y="889000"/>
                      <a:pt x="273050" y="984250"/>
                      <a:pt x="311150" y="1038860"/>
                    </a:cubicBezTo>
                    <a:cubicBezTo>
                      <a:pt x="336550" y="1075690"/>
                      <a:pt x="363220" y="1090930"/>
                      <a:pt x="388620" y="1123950"/>
                    </a:cubicBezTo>
                    <a:cubicBezTo>
                      <a:pt x="419100" y="1163320"/>
                      <a:pt x="445770" y="1233170"/>
                      <a:pt x="478790" y="1259840"/>
                    </a:cubicBezTo>
                    <a:cubicBezTo>
                      <a:pt x="501650" y="1277620"/>
                      <a:pt x="519430" y="1285240"/>
                      <a:pt x="549910" y="1289050"/>
                    </a:cubicBezTo>
                    <a:cubicBezTo>
                      <a:pt x="596900" y="1296670"/>
                      <a:pt x="670560" y="1272540"/>
                      <a:pt x="740410" y="1268730"/>
                    </a:cubicBezTo>
                    <a:cubicBezTo>
                      <a:pt x="828040" y="1263650"/>
                      <a:pt x="960120" y="1277620"/>
                      <a:pt x="1033780" y="1266190"/>
                    </a:cubicBezTo>
                    <a:cubicBezTo>
                      <a:pt x="1078230" y="1259840"/>
                      <a:pt x="1104900" y="1240790"/>
                      <a:pt x="1139190" y="1233170"/>
                    </a:cubicBezTo>
                    <a:cubicBezTo>
                      <a:pt x="1168400" y="1226820"/>
                      <a:pt x="1195070" y="1233170"/>
                      <a:pt x="1224280" y="1224280"/>
                    </a:cubicBezTo>
                    <a:cubicBezTo>
                      <a:pt x="1261110" y="1214120"/>
                      <a:pt x="1303020" y="1179830"/>
                      <a:pt x="1341120" y="1168400"/>
                    </a:cubicBezTo>
                    <a:cubicBezTo>
                      <a:pt x="1375410" y="1158240"/>
                      <a:pt x="1398270" y="1159510"/>
                      <a:pt x="1441450" y="1155700"/>
                    </a:cubicBezTo>
                    <a:cubicBezTo>
                      <a:pt x="1525270" y="1150620"/>
                      <a:pt x="1731010" y="1177290"/>
                      <a:pt x="1803400" y="1154430"/>
                    </a:cubicBezTo>
                    <a:cubicBezTo>
                      <a:pt x="1840230" y="1143000"/>
                      <a:pt x="1855470" y="1126490"/>
                      <a:pt x="1877060" y="1104900"/>
                    </a:cubicBezTo>
                    <a:cubicBezTo>
                      <a:pt x="1901190" y="1079500"/>
                      <a:pt x="1925320" y="1040130"/>
                      <a:pt x="1939290" y="1008380"/>
                    </a:cubicBezTo>
                    <a:cubicBezTo>
                      <a:pt x="1951990" y="979170"/>
                      <a:pt x="1958340" y="951230"/>
                      <a:pt x="1962150" y="922020"/>
                    </a:cubicBezTo>
                    <a:cubicBezTo>
                      <a:pt x="1964690" y="892810"/>
                      <a:pt x="1955800" y="868680"/>
                      <a:pt x="1959610" y="833120"/>
                    </a:cubicBezTo>
                    <a:cubicBezTo>
                      <a:pt x="1964690" y="778510"/>
                      <a:pt x="2005330" y="692150"/>
                      <a:pt x="2004060" y="627380"/>
                    </a:cubicBezTo>
                    <a:cubicBezTo>
                      <a:pt x="2002790" y="570230"/>
                      <a:pt x="1983740" y="506730"/>
                      <a:pt x="1963420" y="464820"/>
                    </a:cubicBezTo>
                    <a:cubicBezTo>
                      <a:pt x="1949450" y="435610"/>
                      <a:pt x="1932940" y="419100"/>
                      <a:pt x="1910080" y="398780"/>
                    </a:cubicBezTo>
                    <a:cubicBezTo>
                      <a:pt x="1883410" y="374650"/>
                      <a:pt x="1852930" y="356870"/>
                      <a:pt x="1812290" y="335280"/>
                    </a:cubicBezTo>
                    <a:cubicBezTo>
                      <a:pt x="1753870" y="302260"/>
                      <a:pt x="1645920" y="241300"/>
                      <a:pt x="1587500" y="227330"/>
                    </a:cubicBezTo>
                    <a:cubicBezTo>
                      <a:pt x="1554480" y="219710"/>
                      <a:pt x="1537970" y="231140"/>
                      <a:pt x="1503680" y="228600"/>
                    </a:cubicBezTo>
                    <a:cubicBezTo>
                      <a:pt x="1447800" y="222250"/>
                      <a:pt x="1363980" y="191770"/>
                      <a:pt x="1285240" y="184150"/>
                    </a:cubicBezTo>
                    <a:cubicBezTo>
                      <a:pt x="1198880" y="175260"/>
                      <a:pt x="1079500" y="176530"/>
                      <a:pt x="1007110" y="182880"/>
                    </a:cubicBezTo>
                    <a:cubicBezTo>
                      <a:pt x="960120" y="187960"/>
                      <a:pt x="924560" y="203200"/>
                      <a:pt x="892810" y="204470"/>
                    </a:cubicBezTo>
                    <a:cubicBezTo>
                      <a:pt x="871220" y="204470"/>
                      <a:pt x="853440" y="204470"/>
                      <a:pt x="838200" y="195580"/>
                    </a:cubicBezTo>
                    <a:cubicBezTo>
                      <a:pt x="821690" y="187960"/>
                      <a:pt x="805180" y="173990"/>
                      <a:pt x="798830" y="156210"/>
                    </a:cubicBezTo>
                    <a:cubicBezTo>
                      <a:pt x="791210" y="134620"/>
                      <a:pt x="792480" y="93980"/>
                      <a:pt x="802640" y="73660"/>
                    </a:cubicBezTo>
                    <a:cubicBezTo>
                      <a:pt x="810260" y="57150"/>
                      <a:pt x="828040" y="43180"/>
                      <a:pt x="844550" y="36830"/>
                    </a:cubicBezTo>
                    <a:cubicBezTo>
                      <a:pt x="861060" y="30480"/>
                      <a:pt x="882650" y="29210"/>
                      <a:pt x="900430" y="33020"/>
                    </a:cubicBezTo>
                    <a:cubicBezTo>
                      <a:pt x="916940" y="38100"/>
                      <a:pt x="937260" y="48260"/>
                      <a:pt x="947420" y="63500"/>
                    </a:cubicBezTo>
                    <a:cubicBezTo>
                      <a:pt x="960120" y="82550"/>
                      <a:pt x="969010" y="121920"/>
                      <a:pt x="961390" y="144780"/>
                    </a:cubicBezTo>
                    <a:cubicBezTo>
                      <a:pt x="953770" y="167640"/>
                      <a:pt x="923290" y="194310"/>
                      <a:pt x="902970" y="201930"/>
                    </a:cubicBezTo>
                    <a:cubicBezTo>
                      <a:pt x="885190" y="209550"/>
                      <a:pt x="863600" y="205740"/>
                      <a:pt x="847090" y="199390"/>
                    </a:cubicBezTo>
                    <a:cubicBezTo>
                      <a:pt x="830580" y="193040"/>
                      <a:pt x="812800" y="179070"/>
                      <a:pt x="803910" y="163830"/>
                    </a:cubicBezTo>
                    <a:cubicBezTo>
                      <a:pt x="793750" y="148590"/>
                      <a:pt x="787400" y="128270"/>
                      <a:pt x="791210" y="109220"/>
                    </a:cubicBezTo>
                    <a:cubicBezTo>
                      <a:pt x="795020" y="87630"/>
                      <a:pt x="811530" y="57150"/>
                      <a:pt x="835660" y="40640"/>
                    </a:cubicBezTo>
                    <a:cubicBezTo>
                      <a:pt x="872490" y="16510"/>
                      <a:pt x="939800" y="13970"/>
                      <a:pt x="1007110" y="7620"/>
                    </a:cubicBezTo>
                    <a:cubicBezTo>
                      <a:pt x="1102360" y="0"/>
                      <a:pt x="1275080" y="0"/>
                      <a:pt x="1352550" y="16510"/>
                    </a:cubicBezTo>
                    <a:cubicBezTo>
                      <a:pt x="1393190" y="25400"/>
                      <a:pt x="1407160" y="45720"/>
                      <a:pt x="1443990" y="54610"/>
                    </a:cubicBezTo>
                    <a:cubicBezTo>
                      <a:pt x="1494790" y="66040"/>
                      <a:pt x="1573530" y="53340"/>
                      <a:pt x="1629410" y="66040"/>
                    </a:cubicBezTo>
                    <a:cubicBezTo>
                      <a:pt x="1678940" y="77470"/>
                      <a:pt x="1723390" y="110490"/>
                      <a:pt x="1764030" y="121920"/>
                    </a:cubicBezTo>
                    <a:cubicBezTo>
                      <a:pt x="1794510" y="130810"/>
                      <a:pt x="1817370" y="119380"/>
                      <a:pt x="1850390" y="134620"/>
                    </a:cubicBezTo>
                    <a:cubicBezTo>
                      <a:pt x="1908810" y="160020"/>
                      <a:pt x="2011680" y="245110"/>
                      <a:pt x="2065020" y="311150"/>
                    </a:cubicBezTo>
                    <a:cubicBezTo>
                      <a:pt x="2112010" y="368300"/>
                      <a:pt x="2143760" y="440690"/>
                      <a:pt x="2161540" y="499110"/>
                    </a:cubicBezTo>
                    <a:cubicBezTo>
                      <a:pt x="2176780" y="546100"/>
                      <a:pt x="2179320" y="591820"/>
                      <a:pt x="2179320" y="632460"/>
                    </a:cubicBezTo>
                    <a:cubicBezTo>
                      <a:pt x="2180590" y="665480"/>
                      <a:pt x="2178050" y="692150"/>
                      <a:pt x="2170430" y="723900"/>
                    </a:cubicBezTo>
                    <a:cubicBezTo>
                      <a:pt x="2164080" y="759460"/>
                      <a:pt x="2141220" y="797560"/>
                      <a:pt x="2134870" y="834390"/>
                    </a:cubicBezTo>
                    <a:cubicBezTo>
                      <a:pt x="2129790" y="867410"/>
                      <a:pt x="2137410" y="899160"/>
                      <a:pt x="2132330" y="930910"/>
                    </a:cubicBezTo>
                    <a:cubicBezTo>
                      <a:pt x="2128520" y="963930"/>
                      <a:pt x="2117090" y="995680"/>
                      <a:pt x="2108200" y="1026160"/>
                    </a:cubicBezTo>
                    <a:cubicBezTo>
                      <a:pt x="2099310" y="1056640"/>
                      <a:pt x="2095500" y="1082040"/>
                      <a:pt x="2078990" y="1112520"/>
                    </a:cubicBezTo>
                    <a:cubicBezTo>
                      <a:pt x="2052320" y="1158240"/>
                      <a:pt x="1987550" y="1230630"/>
                      <a:pt x="1948180" y="1264920"/>
                    </a:cubicBezTo>
                    <a:cubicBezTo>
                      <a:pt x="1921510" y="1287780"/>
                      <a:pt x="1902460" y="1300480"/>
                      <a:pt x="1871980" y="1310640"/>
                    </a:cubicBezTo>
                    <a:cubicBezTo>
                      <a:pt x="1835150" y="1324610"/>
                      <a:pt x="1793240" y="1325880"/>
                      <a:pt x="1738630" y="1329690"/>
                    </a:cubicBezTo>
                    <a:cubicBezTo>
                      <a:pt x="1648460" y="1336040"/>
                      <a:pt x="1454150" y="1305560"/>
                      <a:pt x="1385570" y="1327150"/>
                    </a:cubicBezTo>
                    <a:cubicBezTo>
                      <a:pt x="1352550" y="1337310"/>
                      <a:pt x="1348740" y="1361440"/>
                      <a:pt x="1320800" y="1372870"/>
                    </a:cubicBezTo>
                    <a:cubicBezTo>
                      <a:pt x="1281430" y="1390650"/>
                      <a:pt x="1203960" y="1390650"/>
                      <a:pt x="1160780" y="1404620"/>
                    </a:cubicBezTo>
                    <a:cubicBezTo>
                      <a:pt x="1127760" y="1414780"/>
                      <a:pt x="1115060" y="1432560"/>
                      <a:pt x="1079500" y="1440180"/>
                    </a:cubicBezTo>
                    <a:cubicBezTo>
                      <a:pt x="1018540" y="1454150"/>
                      <a:pt x="896620" y="1437640"/>
                      <a:pt x="817880" y="1442720"/>
                    </a:cubicBezTo>
                    <a:cubicBezTo>
                      <a:pt x="751840" y="1447800"/>
                      <a:pt x="697230" y="1464310"/>
                      <a:pt x="636270" y="1464310"/>
                    </a:cubicBezTo>
                    <a:cubicBezTo>
                      <a:pt x="572770" y="1465580"/>
                      <a:pt x="494030" y="1468120"/>
                      <a:pt x="443230" y="1447800"/>
                    </a:cubicBezTo>
                    <a:cubicBezTo>
                      <a:pt x="402590" y="1431290"/>
                      <a:pt x="379730" y="1403350"/>
                      <a:pt x="346710" y="1367790"/>
                    </a:cubicBezTo>
                    <a:cubicBezTo>
                      <a:pt x="299720" y="1316990"/>
                      <a:pt x="248920" y="1239520"/>
                      <a:pt x="200660" y="1160780"/>
                    </a:cubicBezTo>
                    <a:cubicBezTo>
                      <a:pt x="142240" y="1068070"/>
                      <a:pt x="53340" y="957580"/>
                      <a:pt x="26670" y="843280"/>
                    </a:cubicBezTo>
                    <a:cubicBezTo>
                      <a:pt x="0" y="728980"/>
                      <a:pt x="20320" y="557530"/>
                      <a:pt x="41910" y="476250"/>
                    </a:cubicBezTo>
                    <a:cubicBezTo>
                      <a:pt x="53340" y="431800"/>
                      <a:pt x="68580" y="408940"/>
                      <a:pt x="91440" y="381000"/>
                    </a:cubicBezTo>
                    <a:cubicBezTo>
                      <a:pt x="114300" y="351790"/>
                      <a:pt x="137160" y="331470"/>
                      <a:pt x="179070" y="304800"/>
                    </a:cubicBezTo>
                    <a:cubicBezTo>
                      <a:pt x="250190" y="257810"/>
                      <a:pt x="389890" y="182880"/>
                      <a:pt x="500380" y="149860"/>
                    </a:cubicBezTo>
                    <a:cubicBezTo>
                      <a:pt x="604520" y="119380"/>
                      <a:pt x="759460" y="105410"/>
                      <a:pt x="821690" y="107950"/>
                    </a:cubicBezTo>
                    <a:cubicBezTo>
                      <a:pt x="848360" y="109220"/>
                      <a:pt x="861060" y="110490"/>
                      <a:pt x="876300" y="120650"/>
                    </a:cubicBezTo>
                    <a:cubicBezTo>
                      <a:pt x="890270" y="129540"/>
                      <a:pt x="904240" y="147320"/>
                      <a:pt x="908050" y="165100"/>
                    </a:cubicBezTo>
                    <a:cubicBezTo>
                      <a:pt x="913130" y="185420"/>
                      <a:pt x="905510" y="219710"/>
                      <a:pt x="892810" y="236220"/>
                    </a:cubicBezTo>
                    <a:cubicBezTo>
                      <a:pt x="881380" y="250190"/>
                      <a:pt x="844550" y="262890"/>
                      <a:pt x="844550" y="262890"/>
                    </a:cubicBezTo>
                  </a:path>
                </a:pathLst>
              </a:custGeom>
              <a:solidFill>
                <a:srgbClr val="E7191F"/>
              </a:solidFill>
              <a:ln cap="sq">
                <a:noFill/>
                <a:prstDash val="solid"/>
                <a:miter/>
              </a:ln>
            </p:spPr>
          </p:sp>
        </p:grp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42518" cy="965859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3" id="3"/>
          <p:cNvSpPr/>
          <p:nvPr/>
        </p:nvSpPr>
        <p:spPr>
          <a:xfrm rot="0">
            <a:off x="17345482" y="9321141"/>
            <a:ext cx="942518" cy="965859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148967"/>
            <a:ext cx="16459590" cy="8922859"/>
          </a:xfrm>
          <a:custGeom>
            <a:avLst/>
            <a:gdLst/>
            <a:ahLst/>
            <a:cxnLst/>
            <a:rect r="r" b="b" t="t" l="l"/>
            <a:pathLst>
              <a:path h="8922859" w="16459590">
                <a:moveTo>
                  <a:pt x="0" y="0"/>
                </a:moveTo>
                <a:lnTo>
                  <a:pt x="16459590" y="0"/>
                </a:lnTo>
                <a:lnTo>
                  <a:pt x="16459590" y="8922860"/>
                </a:lnTo>
                <a:lnTo>
                  <a:pt x="0" y="892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89" t="0" r="-789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830393" y="8728927"/>
            <a:ext cx="791781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4500" spc="450">
                <a:solidFill>
                  <a:srgbClr val="4D4A46"/>
                </a:solidFill>
                <a:latin typeface="IBM Plex Serif Bold"/>
              </a:rPr>
              <a:t>Quản lý khách hàng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1028700"/>
            <a:ext cx="16230600" cy="8229600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3" id="3"/>
          <p:cNvSpPr/>
          <p:nvPr/>
        </p:nvSpPr>
        <p:spPr>
          <a:xfrm rot="0">
            <a:off x="13572965" y="5143500"/>
            <a:ext cx="6570966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4" id="4"/>
          <p:cNvSpPr/>
          <p:nvPr/>
        </p:nvSpPr>
        <p:spPr>
          <a:xfrm rot="0">
            <a:off x="-1855931" y="5177623"/>
            <a:ext cx="6570966" cy="34123"/>
          </a:xfrm>
          <a:prstGeom prst="rect">
            <a:avLst/>
          </a:prstGeom>
          <a:solidFill>
            <a:srgbClr val="4D4A46"/>
          </a:solid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0.0000" end="7600.0000"/>
                </p14:media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1028700" y="2155334"/>
            <a:ext cx="16230600" cy="6112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7142031" y="1396303"/>
            <a:ext cx="4003937" cy="34123"/>
          </a:xfrm>
          <a:prstGeom prst="rect">
            <a:avLst/>
          </a:prstGeom>
          <a:solidFill>
            <a:srgbClr val="FFFDFD"/>
          </a:solidFill>
        </p:spPr>
      </p:sp>
      <p:sp>
        <p:nvSpPr>
          <p:cNvPr name="AutoShape 3" id="3"/>
          <p:cNvSpPr/>
          <p:nvPr/>
        </p:nvSpPr>
        <p:spPr>
          <a:xfrm rot="-5400000">
            <a:off x="7142031" y="8856574"/>
            <a:ext cx="4003937" cy="34123"/>
          </a:xfrm>
          <a:prstGeom prst="rect">
            <a:avLst/>
          </a:prstGeom>
          <a:solidFill>
            <a:srgbClr val="FFFDFD"/>
          </a:solidFill>
        </p:spPr>
      </p:sp>
      <p:sp>
        <p:nvSpPr>
          <p:cNvPr name="AutoShape 4" id="4"/>
          <p:cNvSpPr/>
          <p:nvPr/>
        </p:nvSpPr>
        <p:spPr>
          <a:xfrm rot="0">
            <a:off x="0" y="9321141"/>
            <a:ext cx="942518" cy="965859"/>
          </a:xfrm>
          <a:prstGeom prst="rect">
            <a:avLst/>
          </a:prstGeom>
          <a:solidFill>
            <a:srgbClr val="FFFDFD"/>
          </a:solidFill>
        </p:spPr>
      </p:sp>
      <p:sp>
        <p:nvSpPr>
          <p:cNvPr name="AutoShape 5" id="5"/>
          <p:cNvSpPr/>
          <p:nvPr/>
        </p:nvSpPr>
        <p:spPr>
          <a:xfrm rot="0">
            <a:off x="17345482" y="0"/>
            <a:ext cx="942518" cy="965859"/>
          </a:xfrm>
          <a:prstGeom prst="rect">
            <a:avLst/>
          </a:prstGeom>
          <a:solidFill>
            <a:srgbClr val="FFFDFD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1438707" y="0"/>
            <a:ext cx="15444709" cy="10287000"/>
          </a:xfrm>
          <a:custGeom>
            <a:avLst/>
            <a:gdLst/>
            <a:ahLst/>
            <a:cxnLst/>
            <a:rect r="r" b="b" t="t" l="l"/>
            <a:pathLst>
              <a:path h="10287000" w="15444709">
                <a:moveTo>
                  <a:pt x="0" y="0"/>
                </a:moveTo>
                <a:lnTo>
                  <a:pt x="15444709" y="0"/>
                </a:lnTo>
                <a:lnTo>
                  <a:pt x="154447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834098" y="6229066"/>
            <a:ext cx="4545756" cy="2644569"/>
            <a:chOff x="0" y="0"/>
            <a:chExt cx="6061008" cy="3526092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6061008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200"/>
                </a:lnSpc>
              </a:pPr>
              <a:r>
                <a:rPr lang="en-US" sz="6000" spc="600">
                  <a:solidFill>
                    <a:srgbClr val="4D4A46"/>
                  </a:solidFill>
                  <a:latin typeface="IBM Plex Serif Bold"/>
                </a:rPr>
                <a:t>Quản lý bãi đỗ xe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830767"/>
              <a:ext cx="6061008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00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AutoShape 3" id="3"/>
          <p:cNvSpPr/>
          <p:nvPr/>
        </p:nvSpPr>
        <p:spPr>
          <a:xfrm rot="5400000">
            <a:off x="1055962" y="428663"/>
            <a:ext cx="4003937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4" id="4"/>
          <p:cNvSpPr/>
          <p:nvPr/>
        </p:nvSpPr>
        <p:spPr>
          <a:xfrm rot="5400000">
            <a:off x="12328119" y="428663"/>
            <a:ext cx="4003937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5" id="5"/>
          <p:cNvSpPr/>
          <p:nvPr/>
        </p:nvSpPr>
        <p:spPr>
          <a:xfrm rot="0">
            <a:off x="2397381" y="9207115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6" id="6"/>
          <p:cNvSpPr/>
          <p:nvPr/>
        </p:nvSpPr>
        <p:spPr>
          <a:xfrm rot="5400000">
            <a:off x="6692041" y="428663"/>
            <a:ext cx="4003937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7" id="7"/>
          <p:cNvSpPr/>
          <p:nvPr/>
        </p:nvSpPr>
        <p:spPr>
          <a:xfrm rot="0">
            <a:off x="7834826" y="9207115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8" id="8"/>
          <p:cNvSpPr/>
          <p:nvPr/>
        </p:nvSpPr>
        <p:spPr>
          <a:xfrm rot="0">
            <a:off x="13272271" y="9207115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9" id="9"/>
          <p:cNvSpPr/>
          <p:nvPr/>
        </p:nvSpPr>
        <p:spPr>
          <a:xfrm flipH="false" flipV="false" rot="0">
            <a:off x="1066800" y="1907175"/>
            <a:ext cx="4414293" cy="4546176"/>
          </a:xfrm>
          <a:custGeom>
            <a:avLst/>
            <a:gdLst/>
            <a:ahLst/>
            <a:cxnLst/>
            <a:rect r="r" b="b" t="t" l="l"/>
            <a:pathLst>
              <a:path h="4546176" w="4414293">
                <a:moveTo>
                  <a:pt x="0" y="0"/>
                </a:moveTo>
                <a:lnTo>
                  <a:pt x="4414293" y="0"/>
                </a:lnTo>
                <a:lnTo>
                  <a:pt x="4414293" y="4546176"/>
                </a:lnTo>
                <a:lnTo>
                  <a:pt x="0" y="4546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40" t="0" r="-2724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21306" y="1907175"/>
            <a:ext cx="4345406" cy="4546176"/>
          </a:xfrm>
          <a:custGeom>
            <a:avLst/>
            <a:gdLst/>
            <a:ahLst/>
            <a:cxnLst/>
            <a:rect r="r" b="b" t="t" l="l"/>
            <a:pathLst>
              <a:path h="4546176" w="4345406">
                <a:moveTo>
                  <a:pt x="0" y="0"/>
                </a:moveTo>
                <a:lnTo>
                  <a:pt x="4345406" y="0"/>
                </a:lnTo>
                <a:lnTo>
                  <a:pt x="4345406" y="4546176"/>
                </a:lnTo>
                <a:lnTo>
                  <a:pt x="0" y="454617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8426" t="0" r="-28426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40323" y="1907175"/>
            <a:ext cx="4345406" cy="4520925"/>
          </a:xfrm>
          <a:custGeom>
            <a:avLst/>
            <a:gdLst/>
            <a:ahLst/>
            <a:cxnLst/>
            <a:rect r="r" b="b" t="t" l="l"/>
            <a:pathLst>
              <a:path h="4520925" w="4345406">
                <a:moveTo>
                  <a:pt x="0" y="0"/>
                </a:moveTo>
                <a:lnTo>
                  <a:pt x="4345406" y="0"/>
                </a:lnTo>
                <a:lnTo>
                  <a:pt x="4345406" y="4520925"/>
                </a:lnTo>
                <a:lnTo>
                  <a:pt x="0" y="452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8091" t="0" r="-28091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321072" y="6926569"/>
            <a:ext cx="3817811" cy="1563968"/>
            <a:chOff x="0" y="0"/>
            <a:chExt cx="5090415" cy="208529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5090415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300">
                  <a:solidFill>
                    <a:srgbClr val="4D4A46"/>
                  </a:solidFill>
                  <a:latin typeface="IBM Plex Serif Bold"/>
                </a:rPr>
                <a:t>NGUYỄN ĐỨC MẠNH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89966"/>
              <a:ext cx="5090415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4D4A46"/>
                  </a:solidFill>
                  <a:latin typeface="IBM Plex Serif"/>
                </a:rPr>
                <a:t>20225880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-5400000">
            <a:off x="14962114" y="3489044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  <p:grpSp>
        <p:nvGrpSpPr>
          <p:cNvPr name="Group 16" id="16"/>
          <p:cNvGrpSpPr/>
          <p:nvPr/>
        </p:nvGrpSpPr>
        <p:grpSpPr>
          <a:xfrm rot="0">
            <a:off x="6729942" y="6926569"/>
            <a:ext cx="3817811" cy="1563968"/>
            <a:chOff x="0" y="0"/>
            <a:chExt cx="5090415" cy="2085291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0"/>
              <a:ext cx="5090415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300">
                  <a:solidFill>
                    <a:srgbClr val="4D4A46"/>
                  </a:solidFill>
                  <a:latin typeface="IBM Plex Serif Bold"/>
                </a:rPr>
                <a:t>NGUYỄN HOÀI NAM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1380441"/>
              <a:ext cx="5090415" cy="704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4D4A46"/>
                  </a:solidFill>
                  <a:latin typeface="DejaVu Serif"/>
                </a:rPr>
                <a:t>20225748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167387" y="6909508"/>
            <a:ext cx="3817811" cy="1563968"/>
            <a:chOff x="0" y="0"/>
            <a:chExt cx="5090415" cy="2085291"/>
          </a:xfrm>
        </p:grpSpPr>
        <p:sp>
          <p:nvSpPr>
            <p:cNvPr name="TextBox 20" id="20"/>
            <p:cNvSpPr txBox="true"/>
            <p:nvPr/>
          </p:nvSpPr>
          <p:spPr>
            <a:xfrm rot="0">
              <a:off x="0" y="0"/>
              <a:ext cx="5090415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 spc="300">
                  <a:solidFill>
                    <a:srgbClr val="4D4A46"/>
                  </a:solidFill>
                  <a:latin typeface="IBM Plex Serif Bold"/>
                </a:rPr>
                <a:t>LÊ HỒ QUANG HUY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1389966"/>
              <a:ext cx="5090415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4D4A46"/>
                  </a:solidFill>
                  <a:latin typeface="IBM Plex Serif"/>
                </a:rPr>
                <a:t>20225636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0"/>
            <a:ext cx="942518" cy="965859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3" id="3"/>
          <p:cNvSpPr/>
          <p:nvPr/>
        </p:nvSpPr>
        <p:spPr>
          <a:xfrm rot="0">
            <a:off x="17345482" y="9321141"/>
            <a:ext cx="942518" cy="965859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0" y="652657"/>
            <a:ext cx="18288000" cy="7986772"/>
          </a:xfrm>
          <a:custGeom>
            <a:avLst/>
            <a:gdLst/>
            <a:ahLst/>
            <a:cxnLst/>
            <a:rect r="r" b="b" t="t" l="l"/>
            <a:pathLst>
              <a:path h="7986772" w="18288000">
                <a:moveTo>
                  <a:pt x="0" y="0"/>
                </a:moveTo>
                <a:lnTo>
                  <a:pt x="18288000" y="0"/>
                </a:lnTo>
                <a:lnTo>
                  <a:pt x="18288000" y="7986772"/>
                </a:lnTo>
                <a:lnTo>
                  <a:pt x="0" y="7986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76288" y="8690181"/>
            <a:ext cx="4530216" cy="1634919"/>
            <a:chOff x="0" y="0"/>
            <a:chExt cx="6040288" cy="217989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6040288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6479"/>
                </a:lnSpc>
              </a:pPr>
              <a:r>
                <a:rPr lang="en-US" sz="5399" spc="539">
                  <a:solidFill>
                    <a:srgbClr val="4D4A46"/>
                  </a:solidFill>
                  <a:latin typeface="IBM Plex Serif Bold"/>
                </a:rPr>
                <a:t>PARK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1484567"/>
              <a:ext cx="6040288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4500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4152075" y="1396303"/>
            <a:ext cx="4003937" cy="34123"/>
          </a:xfrm>
          <a:prstGeom prst="rect">
            <a:avLst/>
          </a:prstGeom>
          <a:solidFill>
            <a:srgbClr val="FFFDFD"/>
          </a:solidFill>
        </p:spPr>
      </p:sp>
      <p:sp>
        <p:nvSpPr>
          <p:cNvPr name="AutoShape 3" id="3"/>
          <p:cNvSpPr/>
          <p:nvPr/>
        </p:nvSpPr>
        <p:spPr>
          <a:xfrm rot="-5400000">
            <a:off x="4152075" y="8856574"/>
            <a:ext cx="4003937" cy="34123"/>
          </a:xfrm>
          <a:prstGeom prst="rect">
            <a:avLst/>
          </a:prstGeom>
          <a:solidFill>
            <a:srgbClr val="FFFDFD"/>
          </a:solidFill>
        </p:spPr>
      </p:sp>
      <p:sp>
        <p:nvSpPr>
          <p:cNvPr name="AutoShape 4" id="4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4D4A46">
              <a:alpha val="6667"/>
            </a:srgbClr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6076509" y="-288930"/>
            <a:ext cx="12211491" cy="10864860"/>
          </a:xfrm>
          <a:custGeom>
            <a:avLst/>
            <a:gdLst/>
            <a:ahLst/>
            <a:cxnLst/>
            <a:rect r="r" b="b" t="t" l="l"/>
            <a:pathLst>
              <a:path h="10864860" w="12211491">
                <a:moveTo>
                  <a:pt x="0" y="0"/>
                </a:moveTo>
                <a:lnTo>
                  <a:pt x="12211491" y="0"/>
                </a:lnTo>
                <a:lnTo>
                  <a:pt x="12211491" y="10864860"/>
                </a:lnTo>
                <a:lnTo>
                  <a:pt x="0" y="10864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686832" y="4800600"/>
            <a:ext cx="6687368" cy="685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spc="450">
                <a:solidFill>
                  <a:srgbClr val="4D4A46"/>
                </a:solidFill>
                <a:latin typeface="IBM Plex Serif Bold"/>
              </a:rPr>
              <a:t>TRANSACTION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2488217" y="1976607"/>
            <a:ext cx="8567544" cy="6007457"/>
          </a:xfrm>
          <a:prstGeom prst="rect">
            <a:avLst/>
          </a:prstGeom>
          <a:solidFill>
            <a:srgbClr val="FFFDFD"/>
          </a:solidFill>
        </p:spPr>
      </p:sp>
      <p:sp>
        <p:nvSpPr>
          <p:cNvPr name="AutoShape 3" id="3"/>
          <p:cNvSpPr/>
          <p:nvPr/>
        </p:nvSpPr>
        <p:spPr>
          <a:xfrm rot="0">
            <a:off x="9144000" y="5109377"/>
            <a:ext cx="9556325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4" id="4"/>
          <p:cNvSpPr/>
          <p:nvPr/>
        </p:nvSpPr>
        <p:spPr>
          <a:xfrm rot="0">
            <a:off x="-7068108" y="5099852"/>
            <a:ext cx="9556325" cy="9525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5" id="5"/>
          <p:cNvSpPr/>
          <p:nvPr/>
        </p:nvSpPr>
        <p:spPr>
          <a:xfrm rot="0">
            <a:off x="-7068108" y="5065729"/>
            <a:ext cx="9556325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Freeform 6" id="6"/>
          <p:cNvSpPr/>
          <p:nvPr/>
        </p:nvSpPr>
        <p:spPr>
          <a:xfrm flipH="false" flipV="false" rot="0">
            <a:off x="2488217" y="1976607"/>
            <a:ext cx="8567544" cy="6007457"/>
          </a:xfrm>
          <a:custGeom>
            <a:avLst/>
            <a:gdLst/>
            <a:ahLst/>
            <a:cxnLst/>
            <a:rect r="r" b="b" t="t" l="l"/>
            <a:pathLst>
              <a:path h="6007457" w="8567544">
                <a:moveTo>
                  <a:pt x="0" y="0"/>
                </a:moveTo>
                <a:lnTo>
                  <a:pt x="8567544" y="0"/>
                </a:lnTo>
                <a:lnTo>
                  <a:pt x="8567544" y="6007457"/>
                </a:lnTo>
                <a:lnTo>
                  <a:pt x="0" y="60074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74" t="0" r="-2874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2537537" y="3842591"/>
            <a:ext cx="597906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50"/>
              </a:lnSpc>
            </a:pPr>
            <a:r>
              <a:rPr lang="en-US" sz="4500" spc="44">
                <a:solidFill>
                  <a:srgbClr val="4D4A46"/>
                </a:solidFill>
                <a:latin typeface="IBM Plex Serif Bold"/>
              </a:rPr>
              <a:t>APPLICATION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2041246"/>
            <a:ext cx="7781786" cy="2172901"/>
            <a:chOff x="0" y="0"/>
            <a:chExt cx="10375715" cy="2897202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0375715" cy="203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spc="500">
                  <a:solidFill>
                    <a:srgbClr val="4D4A46"/>
                  </a:solidFill>
                  <a:latin typeface="IBM Plex Serif"/>
                </a:rPr>
                <a:t>•SPOT_TYPE(…)</a:t>
              </a:r>
            </a:p>
            <a:p>
              <a:pPr algn="l">
                <a:lnSpc>
                  <a:spcPts val="6000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201877"/>
              <a:ext cx="10375715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144000" y="4670875"/>
            <a:ext cx="7781786" cy="2172901"/>
            <a:chOff x="0" y="0"/>
            <a:chExt cx="10375715" cy="289720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10375715" cy="203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spc="500">
                  <a:solidFill>
                    <a:srgbClr val="4D4A46"/>
                  </a:solidFill>
                  <a:latin typeface="IBM Plex Serif"/>
                </a:rPr>
                <a:t>•VEHICLE_TYPE(…)</a:t>
              </a:r>
            </a:p>
            <a:p>
              <a:pPr algn="l">
                <a:lnSpc>
                  <a:spcPts val="6000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201877"/>
              <a:ext cx="10375715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7333049"/>
            <a:ext cx="7781786" cy="2172901"/>
            <a:chOff x="0" y="0"/>
            <a:chExt cx="10375715" cy="2897202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0"/>
              <a:ext cx="10375715" cy="2032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000"/>
                </a:lnSpc>
              </a:pPr>
              <a:r>
                <a:rPr lang="en-US" sz="5000" spc="500">
                  <a:solidFill>
                    <a:srgbClr val="4D4A46"/>
                  </a:solidFill>
                  <a:latin typeface="IBM Plex Serif"/>
                </a:rPr>
                <a:t>•CUSTOMER_TYPE</a:t>
              </a:r>
            </a:p>
            <a:p>
              <a:pPr algn="l">
                <a:lnSpc>
                  <a:spcPts val="6000"/>
                </a:lnSpc>
              </a:pP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201877"/>
              <a:ext cx="10375715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</a:p>
          </p:txBody>
        </p:sp>
      </p:grpSp>
      <p:sp>
        <p:nvSpPr>
          <p:cNvPr name="AutoShape 11" id="11"/>
          <p:cNvSpPr/>
          <p:nvPr/>
        </p:nvSpPr>
        <p:spPr>
          <a:xfrm rot="0">
            <a:off x="9144000" y="3462624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12" id="12"/>
          <p:cNvSpPr/>
          <p:nvPr/>
        </p:nvSpPr>
        <p:spPr>
          <a:xfrm rot="0">
            <a:off x="9144000" y="6790603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13" id="13"/>
          <p:cNvSpPr/>
          <p:nvPr/>
        </p:nvSpPr>
        <p:spPr>
          <a:xfrm rot="0">
            <a:off x="-408208" y="-473487"/>
            <a:ext cx="1855239" cy="11233974"/>
          </a:xfrm>
          <a:prstGeom prst="rect">
            <a:avLst/>
          </a:prstGeom>
          <a:solidFill>
            <a:srgbClr val="E4D4C5">
              <a:alpha val="49804"/>
            </a:srgbClr>
          </a:solidFill>
        </p:spPr>
      </p:sp>
      <p:sp>
        <p:nvSpPr>
          <p:cNvPr name="TextBox 14" id="14"/>
          <p:cNvSpPr txBox="true"/>
          <p:nvPr/>
        </p:nvSpPr>
        <p:spPr>
          <a:xfrm rot="0">
            <a:off x="2797098" y="4576097"/>
            <a:ext cx="504361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95">
                <a:solidFill>
                  <a:srgbClr val="4D4A46"/>
                </a:solidFill>
                <a:latin typeface="IBM Plex Serif Bold"/>
              </a:rPr>
              <a:t>Phân loại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solidFill>
          <a:srgbClr val="E4D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638675"/>
            <a:ext cx="6729834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95">
                <a:solidFill>
                  <a:srgbClr val="4D4A46"/>
                </a:solidFill>
                <a:latin typeface="IBM Plex Serif Bold"/>
              </a:rPr>
              <a:t>Các ràng buộc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95160" y="1062823"/>
            <a:ext cx="6964140" cy="2469690"/>
            <a:chOff x="0" y="0"/>
            <a:chExt cx="9285520" cy="32929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9285520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300">
                  <a:solidFill>
                    <a:srgbClr val="4D4A46"/>
                  </a:solidFill>
                  <a:latin typeface="IBM Plex Serif Bold"/>
                </a:rPr>
                <a:t>•UNIQUE: STUDENT.CUSTOMERID, VISITOR.CUSTOMERID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688400"/>
              <a:ext cx="9285520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rot="5400000">
            <a:off x="3597556" y="5126438"/>
            <a:ext cx="11096543" cy="34123"/>
          </a:xfrm>
          <a:prstGeom prst="rect">
            <a:avLst/>
          </a:prstGeom>
          <a:solidFill>
            <a:srgbClr val="4D4A46">
              <a:alpha val="14902"/>
            </a:srgbClr>
          </a:solidFill>
        </p:spPr>
      </p:sp>
      <p:grpSp>
        <p:nvGrpSpPr>
          <p:cNvPr name="Group 7" id="7"/>
          <p:cNvGrpSpPr/>
          <p:nvPr/>
        </p:nvGrpSpPr>
        <p:grpSpPr>
          <a:xfrm rot="0">
            <a:off x="10295160" y="3747801"/>
            <a:ext cx="6964140" cy="1555290"/>
            <a:chOff x="0" y="0"/>
            <a:chExt cx="9285520" cy="2073720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0"/>
              <a:ext cx="9285520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300">
                  <a:solidFill>
                    <a:srgbClr val="4D4A46"/>
                  </a:solidFill>
                  <a:latin typeface="IBM Plex Serif Bold"/>
                </a:rPr>
                <a:t>•NOT NULL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469200"/>
              <a:ext cx="9285520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0295160" y="5956995"/>
            <a:ext cx="6964140" cy="1555290"/>
            <a:chOff x="0" y="0"/>
            <a:chExt cx="9285520" cy="2073720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0"/>
              <a:ext cx="9285520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300">
                  <a:solidFill>
                    <a:srgbClr val="4D4A46"/>
                  </a:solidFill>
                  <a:latin typeface="IBM Plex Serif Bold"/>
                </a:rPr>
                <a:t>•CHECK LENGTH(PASSWORD)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469200"/>
              <a:ext cx="9285520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95160" y="8169511"/>
            <a:ext cx="6964140" cy="1555290"/>
            <a:chOff x="0" y="0"/>
            <a:chExt cx="9285520" cy="2073720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9285520" cy="1219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00"/>
                </a:lnSpc>
              </a:pPr>
              <a:r>
                <a:rPr lang="en-US" sz="3000" spc="300">
                  <a:solidFill>
                    <a:srgbClr val="4D4A46"/>
                  </a:solidFill>
                  <a:latin typeface="IBM Plex Serif Bold"/>
                </a:rPr>
                <a:t>•TRIGGER</a:t>
              </a:r>
            </a:p>
            <a:p>
              <a:pPr algn="l">
                <a:lnSpc>
                  <a:spcPts val="3600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1469200"/>
              <a:ext cx="9285520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9043660" y="1693352"/>
            <a:ext cx="238458" cy="245036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17" id="17"/>
          <p:cNvSpPr/>
          <p:nvPr/>
        </p:nvSpPr>
        <p:spPr>
          <a:xfrm rot="0">
            <a:off x="9043660" y="3946014"/>
            <a:ext cx="238458" cy="245036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18" id="18"/>
          <p:cNvSpPr/>
          <p:nvPr/>
        </p:nvSpPr>
        <p:spPr>
          <a:xfrm rot="0">
            <a:off x="9043660" y="6198677"/>
            <a:ext cx="238458" cy="245036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19" id="19"/>
          <p:cNvSpPr/>
          <p:nvPr/>
        </p:nvSpPr>
        <p:spPr>
          <a:xfrm rot="0">
            <a:off x="9043660" y="8451339"/>
            <a:ext cx="238458" cy="245036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20" id="20"/>
          <p:cNvSpPr/>
          <p:nvPr/>
        </p:nvSpPr>
        <p:spPr>
          <a:xfrm rot="0">
            <a:off x="1028700" y="1028700"/>
            <a:ext cx="1608044" cy="34123"/>
          </a:xfrm>
          <a:prstGeom prst="rect">
            <a:avLst/>
          </a:prstGeom>
          <a:solidFill>
            <a:srgbClr val="4D4A46"/>
          </a:solid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E4D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656216"/>
            <a:ext cx="4175541" cy="33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000" spc="179">
                <a:solidFill>
                  <a:srgbClr val="4D4A46"/>
                </a:solidFill>
                <a:latin typeface="IBM Plex Serif Bold"/>
              </a:rPr>
              <a:t>Các thao tác của sinh viên</a:t>
            </a:r>
          </a:p>
        </p:txBody>
      </p:sp>
      <p:sp>
        <p:nvSpPr>
          <p:cNvPr name="TextBox 3" id="3"/>
          <p:cNvSpPr txBox="true"/>
          <p:nvPr/>
        </p:nvSpPr>
        <p:spPr>
          <a:xfrm rot="-5400000">
            <a:off x="14962114" y="3489044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  <p:sp>
        <p:nvSpPr>
          <p:cNvPr name="AutoShape 4" id="4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4D4A46">
              <a:alpha val="6667"/>
            </a:srgbClr>
          </a:solidFill>
        </p:spPr>
      </p:sp>
      <p:sp>
        <p:nvSpPr>
          <p:cNvPr name="AutoShape 5" id="5"/>
          <p:cNvSpPr/>
          <p:nvPr/>
        </p:nvSpPr>
        <p:spPr>
          <a:xfrm rot="0">
            <a:off x="6205657" y="-225827"/>
            <a:ext cx="11010626" cy="10675928"/>
          </a:xfrm>
          <a:prstGeom prst="rect">
            <a:avLst/>
          </a:prstGeom>
          <a:solidFill>
            <a:srgbClr val="FFFDFD"/>
          </a:solidFill>
        </p:spPr>
      </p:sp>
      <p:grpSp>
        <p:nvGrpSpPr>
          <p:cNvPr name="Group 6" id="6"/>
          <p:cNvGrpSpPr/>
          <p:nvPr/>
        </p:nvGrpSpPr>
        <p:grpSpPr>
          <a:xfrm rot="0">
            <a:off x="6732503" y="1765449"/>
            <a:ext cx="4822995" cy="2767345"/>
            <a:chOff x="0" y="0"/>
            <a:chExt cx="6430660" cy="368979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6430660" cy="240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spc="399">
                  <a:solidFill>
                    <a:srgbClr val="4D4A46"/>
                  </a:solidFill>
                  <a:latin typeface="IBM Plex Serif Bold"/>
                </a:rPr>
                <a:t>1.KIỂM TRA SỐ DƯ TÀI KHOẢN</a:t>
              </a:r>
            </a:p>
            <a:p>
              <a:pPr algn="l">
                <a:lnSpc>
                  <a:spcPts val="4799"/>
                </a:lnSpc>
              </a:pP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984177"/>
              <a:ext cx="6430660" cy="7056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75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rot="0">
            <a:off x="11710970" y="-231683"/>
            <a:ext cx="33514" cy="10675928"/>
          </a:xfrm>
          <a:prstGeom prst="rect">
            <a:avLst/>
          </a:prstGeom>
          <a:solidFill>
            <a:srgbClr val="E4D4C5">
              <a:alpha val="49804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6222719" y="5143500"/>
            <a:ext cx="11010626" cy="33356"/>
          </a:xfrm>
          <a:prstGeom prst="rect">
            <a:avLst/>
          </a:prstGeom>
          <a:solidFill>
            <a:srgbClr val="E4D4C5">
              <a:alpha val="49804"/>
            </a:srgbClr>
          </a:solidFill>
        </p:spPr>
      </p:sp>
      <p:sp>
        <p:nvSpPr>
          <p:cNvPr name="AutoShape 11" id="11"/>
          <p:cNvSpPr/>
          <p:nvPr/>
        </p:nvSpPr>
        <p:spPr>
          <a:xfrm rot="0">
            <a:off x="1028700" y="9241238"/>
            <a:ext cx="1608044" cy="34123"/>
          </a:xfrm>
          <a:prstGeom prst="rect">
            <a:avLst/>
          </a:prstGeom>
          <a:solidFill>
            <a:srgbClr val="4D4A46"/>
          </a:solidFill>
        </p:spPr>
      </p:sp>
      <p:grpSp>
        <p:nvGrpSpPr>
          <p:cNvPr name="Group 12" id="12"/>
          <p:cNvGrpSpPr/>
          <p:nvPr/>
        </p:nvGrpSpPr>
        <p:grpSpPr>
          <a:xfrm rot="0">
            <a:off x="12425117" y="1670051"/>
            <a:ext cx="4110534" cy="3824631"/>
            <a:chOff x="0" y="0"/>
            <a:chExt cx="5480712" cy="5099507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0"/>
              <a:ext cx="5480712" cy="4000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spc="399">
                  <a:solidFill>
                    <a:srgbClr val="4D4A46"/>
                  </a:solidFill>
                  <a:latin typeface="IBM Plex Serif Bold"/>
                </a:rPr>
                <a:t>2.IN RA CÁC GIAO DỊCH ĐÃ THỰC HIỆN</a:t>
              </a:r>
            </a:p>
            <a:p>
              <a:pPr algn="l">
                <a:lnSpc>
                  <a:spcPts val="479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4494987"/>
              <a:ext cx="5480712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943211" y="6165106"/>
            <a:ext cx="4110534" cy="2624481"/>
            <a:chOff x="0" y="0"/>
            <a:chExt cx="5480712" cy="3499307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0"/>
              <a:ext cx="5480712" cy="240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spc="399">
                  <a:solidFill>
                    <a:srgbClr val="4D4A46"/>
                  </a:solidFill>
                  <a:latin typeface="IBM Plex Serif Bold"/>
                </a:rPr>
                <a:t>4.IN RA VỊ TRÍ XE </a:t>
              </a:r>
            </a:p>
            <a:p>
              <a:pPr algn="l">
                <a:lnSpc>
                  <a:spcPts val="4799"/>
                </a:lnSpc>
              </a:pP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2894787"/>
              <a:ext cx="5480712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401709" y="6165106"/>
            <a:ext cx="4110534" cy="2624481"/>
            <a:chOff x="0" y="0"/>
            <a:chExt cx="5480712" cy="3499307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0"/>
              <a:ext cx="5480712" cy="240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spc="399">
                  <a:solidFill>
                    <a:srgbClr val="4D4A46"/>
                  </a:solidFill>
                  <a:latin typeface="IBM Plex Serif Bold"/>
                </a:rPr>
                <a:t>5.THAY ĐỔI MẬT KHẨU</a:t>
              </a:r>
            </a:p>
            <a:p>
              <a:pPr algn="l">
                <a:lnSpc>
                  <a:spcPts val="4799"/>
                </a:lnSpc>
              </a:pP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2894787"/>
              <a:ext cx="5480712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rot="0">
            <a:off x="-4804969" y="5160178"/>
            <a:ext cx="11010626" cy="10675928"/>
          </a:xfrm>
          <a:prstGeom prst="rect">
            <a:avLst/>
          </a:prstGeom>
          <a:solidFill>
            <a:srgbClr val="FFFDFD"/>
          </a:solidFill>
        </p:spPr>
      </p:sp>
      <p:grpSp>
        <p:nvGrpSpPr>
          <p:cNvPr name="Group 22" id="22"/>
          <p:cNvGrpSpPr/>
          <p:nvPr/>
        </p:nvGrpSpPr>
        <p:grpSpPr>
          <a:xfrm rot="0">
            <a:off x="961648" y="6165106"/>
            <a:ext cx="4110534" cy="4424706"/>
            <a:chOff x="0" y="0"/>
            <a:chExt cx="5480712" cy="5899607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0"/>
              <a:ext cx="5480712" cy="4800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spc="399">
                  <a:solidFill>
                    <a:srgbClr val="4D4A46"/>
                  </a:solidFill>
                  <a:latin typeface="IBM Plex Serif Bold"/>
                </a:rPr>
                <a:t>3.NẠP TIỀN GỬI XE VÀ TRẢ VỀ TÀI KHOẢN CỦA SINH VIÊN</a:t>
              </a:r>
            </a:p>
            <a:p>
              <a:pPr algn="l">
                <a:lnSpc>
                  <a:spcPts val="4799"/>
                </a:lnSpc>
              </a:pP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5295087"/>
              <a:ext cx="5480712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667390"/>
            <a:ext cx="4016811" cy="2377285"/>
            <a:chOff x="0" y="0"/>
            <a:chExt cx="5355747" cy="316971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5355747" cy="240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spc="399">
                  <a:solidFill>
                    <a:srgbClr val="4D4A46"/>
                  </a:solidFill>
                  <a:latin typeface="IBM Plex Serif Bold"/>
                </a:rPr>
                <a:t>1.CHO XE VÀO BÃI</a:t>
              </a:r>
            </a:p>
            <a:p>
              <a:pPr algn="l">
                <a:lnSpc>
                  <a:spcPts val="4799"/>
                </a:lnSpc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2565194"/>
              <a:ext cx="5355747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633456" y="5658859"/>
            <a:ext cx="4016811" cy="2452506"/>
            <a:chOff x="0" y="0"/>
            <a:chExt cx="5355747" cy="3270008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0"/>
              <a:ext cx="5355747" cy="24003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spc="399">
                  <a:solidFill>
                    <a:srgbClr val="4D4A46"/>
                  </a:solidFill>
                  <a:latin typeface="IBM Plex Serif Bold"/>
                </a:rPr>
                <a:t>2.CHO XE RA KHỎI BÃI</a:t>
              </a:r>
            </a:p>
            <a:p>
              <a:pPr algn="l">
                <a:lnSpc>
                  <a:spcPts val="4799"/>
                </a:lnSpc>
              </a:pP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2665488"/>
              <a:ext cx="5355747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38211" y="5684452"/>
            <a:ext cx="4016811" cy="1800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399">
                <a:solidFill>
                  <a:srgbClr val="4D4A46"/>
                </a:solidFill>
                <a:latin typeface="IBM Plex Serif Bold"/>
              </a:rPr>
              <a:t>3.THAY ĐỔI MẬT KHẨU</a:t>
            </a:r>
          </a:p>
          <a:p>
            <a:pPr algn="l">
              <a:lnSpc>
                <a:spcPts val="4799"/>
              </a:lnSpc>
            </a:pPr>
          </a:p>
        </p:txBody>
      </p:sp>
      <p:sp>
        <p:nvSpPr>
          <p:cNvPr name="AutoShape 9" id="9"/>
          <p:cNvSpPr/>
          <p:nvPr/>
        </p:nvSpPr>
        <p:spPr>
          <a:xfrm rot="0">
            <a:off x="1028700" y="5152031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10" id="10"/>
          <p:cNvSpPr/>
          <p:nvPr/>
        </p:nvSpPr>
        <p:spPr>
          <a:xfrm rot="0">
            <a:off x="6633456" y="5143500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AutoShape 11" id="11"/>
          <p:cNvSpPr/>
          <p:nvPr/>
        </p:nvSpPr>
        <p:spPr>
          <a:xfrm rot="0">
            <a:off x="12238211" y="5169092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TextBox 12" id="12"/>
          <p:cNvSpPr txBox="true"/>
          <p:nvPr/>
        </p:nvSpPr>
        <p:spPr>
          <a:xfrm rot="-5400000">
            <a:off x="14962114" y="3489044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  <p:sp>
        <p:nvSpPr>
          <p:cNvPr name="AutoShape 13" id="13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grpSp>
        <p:nvGrpSpPr>
          <p:cNvPr name="Group 14" id="14"/>
          <p:cNvGrpSpPr/>
          <p:nvPr/>
        </p:nvGrpSpPr>
        <p:grpSpPr>
          <a:xfrm rot="0">
            <a:off x="4748890" y="1821574"/>
            <a:ext cx="8476635" cy="2481081"/>
            <a:chOff x="0" y="0"/>
            <a:chExt cx="11302180" cy="3308108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11302180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200"/>
                </a:lnSpc>
              </a:pPr>
              <a:r>
                <a:rPr lang="en-US" sz="6000" spc="600">
                  <a:solidFill>
                    <a:srgbClr val="4D4A46"/>
                  </a:solidFill>
                  <a:latin typeface="IBM Plex Serif Bold"/>
                </a:rPr>
                <a:t>CÁC THAO TÁC CỦA NHÂN VIÊN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703588"/>
              <a:ext cx="11302180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14508" y="-148048"/>
            <a:ext cx="17547853" cy="3023312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849929"/>
            <a:ext cx="9397011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000"/>
              </a:lnSpc>
            </a:pPr>
            <a:r>
              <a:rPr lang="en-US" sz="6000" spc="179">
                <a:solidFill>
                  <a:srgbClr val="4D4A46"/>
                </a:solidFill>
                <a:latin typeface="IBM Plex Serif Bold"/>
              </a:rPr>
              <a:t>Các thao tác của admin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092845" y="3861300"/>
            <a:ext cx="4821433" cy="2814738"/>
            <a:chOff x="0" y="0"/>
            <a:chExt cx="6428577" cy="375298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0"/>
              <a:ext cx="6428577" cy="274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 spc="237">
                  <a:solidFill>
                    <a:srgbClr val="4D4A46"/>
                  </a:solidFill>
                  <a:latin typeface="IBM Plex Serif"/>
                </a:rPr>
                <a:t>1.Quản lý sinh viên(thêm, sửa, in danh sách sinh viên)</a:t>
              </a:r>
            </a:p>
            <a:p>
              <a:pPr algn="l">
                <a:lnSpc>
                  <a:spcPts val="4079"/>
                </a:lnSpc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3148464"/>
              <a:ext cx="6428577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sp>
        <p:nvSpPr>
          <p:cNvPr name="AutoShape 7" id="7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AutoShape 8" id="8"/>
          <p:cNvSpPr/>
          <p:nvPr/>
        </p:nvSpPr>
        <p:spPr>
          <a:xfrm rot="0">
            <a:off x="1028700" y="4084352"/>
            <a:ext cx="1608044" cy="34123"/>
          </a:xfrm>
          <a:prstGeom prst="rect">
            <a:avLst/>
          </a:prstGeom>
          <a:solidFill>
            <a:srgbClr val="E4D4C5"/>
          </a:solidFill>
        </p:spPr>
      </p:sp>
      <p:grpSp>
        <p:nvGrpSpPr>
          <p:cNvPr name="Group 9" id="9"/>
          <p:cNvGrpSpPr/>
          <p:nvPr/>
        </p:nvGrpSpPr>
        <p:grpSpPr>
          <a:xfrm rot="0">
            <a:off x="3092845" y="6895392"/>
            <a:ext cx="4821433" cy="3843438"/>
            <a:chOff x="0" y="0"/>
            <a:chExt cx="6428577" cy="5124584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0"/>
              <a:ext cx="6428577" cy="4114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 spc="237">
                  <a:solidFill>
                    <a:srgbClr val="4D4A46"/>
                  </a:solidFill>
                  <a:latin typeface="IBM Plex Serif"/>
                </a:rPr>
                <a:t>2.Quản lý nhân viên(in danh sách nhân viên, thêm, sửa, duyệt đơn đăng ký)</a:t>
              </a:r>
            </a:p>
            <a:p>
              <a:pPr algn="l">
                <a:lnSpc>
                  <a:spcPts val="4079"/>
                </a:lnSpc>
              </a:pP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4520064"/>
              <a:ext cx="6428577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sp>
        <p:nvSpPr>
          <p:cNvPr name="AutoShape 12" id="12"/>
          <p:cNvSpPr/>
          <p:nvPr/>
        </p:nvSpPr>
        <p:spPr>
          <a:xfrm rot="0">
            <a:off x="1028700" y="7118444"/>
            <a:ext cx="1608044" cy="34123"/>
          </a:xfrm>
          <a:prstGeom prst="rect">
            <a:avLst/>
          </a:prstGeom>
          <a:solidFill>
            <a:srgbClr val="E4D4C5"/>
          </a:solidFill>
        </p:spPr>
      </p:sp>
      <p:grpSp>
        <p:nvGrpSpPr>
          <p:cNvPr name="Group 13" id="13"/>
          <p:cNvGrpSpPr/>
          <p:nvPr/>
        </p:nvGrpSpPr>
        <p:grpSpPr>
          <a:xfrm rot="0">
            <a:off x="11659415" y="5316589"/>
            <a:ext cx="4743735" cy="2814738"/>
            <a:chOff x="0" y="0"/>
            <a:chExt cx="6324981" cy="375298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0"/>
              <a:ext cx="6324981" cy="2743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79"/>
                </a:lnSpc>
              </a:pPr>
              <a:r>
                <a:rPr lang="en-US" sz="3399" spc="237">
                  <a:solidFill>
                    <a:srgbClr val="4D4A46"/>
                  </a:solidFill>
                  <a:latin typeface="IBM Plex Serif"/>
                </a:rPr>
                <a:t>3.Xem doanh thu(theo ngày, theo tháng, theo năm)</a:t>
              </a:r>
            </a:p>
            <a:p>
              <a:pPr algn="l">
                <a:lnSpc>
                  <a:spcPts val="4079"/>
                </a:lnSpc>
              </a:pP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3148464"/>
              <a:ext cx="6324981" cy="6045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00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rot="0">
            <a:off x="8984571" y="6089465"/>
            <a:ext cx="1608044" cy="34123"/>
          </a:xfrm>
          <a:prstGeom prst="rect">
            <a:avLst/>
          </a:prstGeom>
          <a:solidFill>
            <a:srgbClr val="E4D4C5"/>
          </a:solid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14962114" y="3489044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  <p:sp>
        <p:nvSpPr>
          <p:cNvPr name="AutoShape 3" id="3"/>
          <p:cNvSpPr/>
          <p:nvPr/>
        </p:nvSpPr>
        <p:spPr>
          <a:xfrm rot="0">
            <a:off x="1010070" y="4381080"/>
            <a:ext cx="16192570" cy="5005793"/>
          </a:xfrm>
          <a:prstGeom prst="rect">
            <a:avLst/>
          </a:prstGeom>
          <a:solidFill>
            <a:srgbClr val="FFFDFD"/>
          </a:solidFill>
        </p:spPr>
      </p:sp>
      <p:sp>
        <p:nvSpPr>
          <p:cNvPr name="AutoShape 4" id="4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4D4A46">
              <a:alpha val="6667"/>
            </a:srgbClr>
          </a:solidFill>
        </p:spPr>
      </p:sp>
      <p:sp>
        <p:nvSpPr>
          <p:cNvPr name="TextBox 5" id="5"/>
          <p:cNvSpPr txBox="true"/>
          <p:nvPr/>
        </p:nvSpPr>
        <p:spPr>
          <a:xfrm rot="0">
            <a:off x="839136" y="2535828"/>
            <a:ext cx="6926793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279">
                <a:solidFill>
                  <a:srgbClr val="4D4A46"/>
                </a:solidFill>
                <a:latin typeface="IBM Plex Serif"/>
              </a:rPr>
              <a:t>•Command-line interface</a:t>
            </a:r>
          </a:p>
          <a:p>
            <a:pPr algn="l">
              <a:lnSpc>
                <a:spcPts val="479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1019175"/>
            <a:ext cx="8105039" cy="1000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00"/>
              </a:lnSpc>
            </a:pPr>
            <a:r>
              <a:rPr lang="en-US" sz="6500" spc="195">
                <a:solidFill>
                  <a:srgbClr val="4D4A46"/>
                </a:solidFill>
                <a:latin typeface="IBM Plex Serif Bold"/>
              </a:rPr>
              <a:t>Giao diện</a:t>
            </a:r>
          </a:p>
        </p:txBody>
      </p:sp>
      <p:sp>
        <p:nvSpPr>
          <p:cNvPr name="AutoShape 7" id="7"/>
          <p:cNvSpPr/>
          <p:nvPr/>
        </p:nvSpPr>
        <p:spPr>
          <a:xfrm rot="0">
            <a:off x="14742652" y="1028700"/>
            <a:ext cx="1608044" cy="34123"/>
          </a:xfrm>
          <a:prstGeom prst="rect">
            <a:avLst/>
          </a:prstGeom>
          <a:solidFill>
            <a:srgbClr val="4D4A46"/>
          </a:solidFill>
        </p:spPr>
      </p:sp>
      <p:sp>
        <p:nvSpPr>
          <p:cNvPr name="AutoShape 8" id="8"/>
          <p:cNvSpPr/>
          <p:nvPr/>
        </p:nvSpPr>
        <p:spPr>
          <a:xfrm rot="0">
            <a:off x="9106355" y="4252507"/>
            <a:ext cx="37261" cy="5005793"/>
          </a:xfrm>
          <a:prstGeom prst="rect">
            <a:avLst/>
          </a:prstGeom>
          <a:solidFill>
            <a:srgbClr val="E4D4C5">
              <a:alpha val="49804"/>
            </a:srgbClr>
          </a:solidFill>
        </p:spPr>
      </p:sp>
      <p:sp>
        <p:nvSpPr>
          <p:cNvPr name="AutoShape 9" id="9"/>
          <p:cNvSpPr/>
          <p:nvPr/>
        </p:nvSpPr>
        <p:spPr>
          <a:xfrm rot="0">
            <a:off x="13194550" y="4252507"/>
            <a:ext cx="37261" cy="5005793"/>
          </a:xfrm>
          <a:prstGeom prst="rect">
            <a:avLst/>
          </a:prstGeom>
          <a:solidFill>
            <a:srgbClr val="E4D4C5">
              <a:alpha val="49804"/>
            </a:srgbClr>
          </a:solidFill>
        </p:spPr>
      </p:sp>
      <p:sp>
        <p:nvSpPr>
          <p:cNvPr name="AutoShape 10" id="10"/>
          <p:cNvSpPr/>
          <p:nvPr/>
        </p:nvSpPr>
        <p:spPr>
          <a:xfrm rot="0">
            <a:off x="5052694" y="4252507"/>
            <a:ext cx="37261" cy="5005793"/>
          </a:xfrm>
          <a:prstGeom prst="rect">
            <a:avLst/>
          </a:prstGeom>
          <a:solidFill>
            <a:srgbClr val="E4D4C5">
              <a:alpha val="49804"/>
            </a:srgbClr>
          </a:solidFill>
        </p:spPr>
      </p:sp>
      <p:grpSp>
        <p:nvGrpSpPr>
          <p:cNvPr name="Group 11" id="11"/>
          <p:cNvGrpSpPr/>
          <p:nvPr/>
        </p:nvGrpSpPr>
        <p:grpSpPr>
          <a:xfrm rot="0">
            <a:off x="1788645" y="5516108"/>
            <a:ext cx="2360893" cy="3403513"/>
            <a:chOff x="0" y="0"/>
            <a:chExt cx="3147857" cy="4538018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251390" y="2318693"/>
              <a:ext cx="2896467" cy="221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4D4A46"/>
                  </a:solidFill>
                  <a:latin typeface="IBM Plex Serif"/>
                </a:rPr>
                <a:t>Ngôn ngữ python </a:t>
              </a:r>
            </a:p>
            <a:p>
              <a:pPr algn="ctr">
                <a:lnSpc>
                  <a:spcPts val="450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069476" y="5013018"/>
            <a:ext cx="2172350" cy="3335104"/>
            <a:chOff x="0" y="0"/>
            <a:chExt cx="2896467" cy="4446806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2989481"/>
              <a:ext cx="2896467" cy="1457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4D4A46"/>
                  </a:solidFill>
                  <a:latin typeface="IBM Plex Serif"/>
                </a:rPr>
                <a:t>Thư viện tabulate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269043" y="0"/>
              <a:ext cx="2358380" cy="2358380"/>
            </a:xfrm>
            <a:custGeom>
              <a:avLst/>
              <a:gdLst/>
              <a:ahLst/>
              <a:cxnLst/>
              <a:rect r="r" b="b" t="t" l="l"/>
              <a:pathLst>
                <a:path h="2358380" w="2358380">
                  <a:moveTo>
                    <a:pt x="0" y="0"/>
                  </a:moveTo>
                  <a:lnTo>
                    <a:pt x="2358381" y="0"/>
                  </a:lnTo>
                  <a:lnTo>
                    <a:pt x="2358381" y="2358380"/>
                  </a:lnTo>
                  <a:lnTo>
                    <a:pt x="0" y="23583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178345" y="4960746"/>
            <a:ext cx="2122362" cy="4426128"/>
            <a:chOff x="0" y="0"/>
            <a:chExt cx="2829816" cy="5901504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3005859"/>
              <a:ext cx="2829816" cy="28956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6"/>
                </a:lnSpc>
              </a:pPr>
              <a:r>
                <a:rPr lang="en-US" sz="2930" spc="29">
                  <a:solidFill>
                    <a:srgbClr val="4D4A46"/>
                  </a:solidFill>
                  <a:latin typeface="IBM Plex Serif"/>
                </a:rPr>
                <a:t>Các thư viện hỗ trợ khác</a:t>
              </a:r>
            </a:p>
            <a:p>
              <a:pPr algn="ctr">
                <a:lnSpc>
                  <a:spcPts val="4396"/>
                </a:lnSpc>
              </a:pP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194760" y="0"/>
              <a:ext cx="2440296" cy="2440296"/>
            </a:xfrm>
            <a:custGeom>
              <a:avLst/>
              <a:gdLst/>
              <a:ahLst/>
              <a:cxnLst/>
              <a:rect r="r" b="b" t="t" l="l"/>
              <a:pathLst>
                <a:path h="2440296" w="2440296">
                  <a:moveTo>
                    <a:pt x="0" y="0"/>
                  </a:moveTo>
                  <a:lnTo>
                    <a:pt x="2440296" y="0"/>
                  </a:lnTo>
                  <a:lnTo>
                    <a:pt x="2440296" y="2440296"/>
                  </a:lnTo>
                  <a:lnTo>
                    <a:pt x="0" y="24402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2038451" y="5576899"/>
            <a:ext cx="2049825" cy="986067"/>
          </a:xfrm>
          <a:custGeom>
            <a:avLst/>
            <a:gdLst/>
            <a:ahLst/>
            <a:cxnLst/>
            <a:rect r="r" b="b" t="t" l="l"/>
            <a:pathLst>
              <a:path h="986067" w="2049825">
                <a:moveTo>
                  <a:pt x="0" y="0"/>
                </a:moveTo>
                <a:lnTo>
                  <a:pt x="2049824" y="0"/>
                </a:lnTo>
                <a:lnTo>
                  <a:pt x="2049824" y="986068"/>
                </a:lnTo>
                <a:lnTo>
                  <a:pt x="0" y="9860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7521" t="-70182" r="-7229" b="-6836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5960606" y="5081429"/>
            <a:ext cx="2172350" cy="3781043"/>
            <a:chOff x="0" y="0"/>
            <a:chExt cx="2896467" cy="5041391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2822066"/>
              <a:ext cx="2896467" cy="2219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500"/>
                </a:lnSpc>
              </a:pPr>
              <a:r>
                <a:rPr lang="en-US" sz="3000" spc="30">
                  <a:solidFill>
                    <a:srgbClr val="4D4A46"/>
                  </a:solidFill>
                  <a:latin typeface="IBM Plex Serif"/>
                </a:rPr>
                <a:t>Thư viện psycorg2</a:t>
              </a:r>
            </a:p>
            <a:p>
              <a:pPr algn="ctr">
                <a:lnSpc>
                  <a:spcPts val="4500"/>
                </a:lnSpc>
              </a:pP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611545" y="0"/>
              <a:ext cx="1673377" cy="2056439"/>
            </a:xfrm>
            <a:custGeom>
              <a:avLst/>
              <a:gdLst/>
              <a:ahLst/>
              <a:cxnLst/>
              <a:rect r="r" b="b" t="t" l="l"/>
              <a:pathLst>
                <a:path h="2056439" w="1673377">
                  <a:moveTo>
                    <a:pt x="0" y="0"/>
                  </a:moveTo>
                  <a:lnTo>
                    <a:pt x="1673377" y="0"/>
                  </a:lnTo>
                  <a:lnTo>
                    <a:pt x="1673377" y="2056439"/>
                  </a:lnTo>
                  <a:lnTo>
                    <a:pt x="0" y="2056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21576" t="-8354" r="-22456" b="-8848"/>
              </a:stretch>
            </a:blipFill>
          </p:spPr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E4D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14962114" y="3660494"/>
            <a:ext cx="5595058" cy="331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</p:txBody>
      </p:sp>
      <p:sp>
        <p:nvSpPr>
          <p:cNvPr name="AutoShape 3" id="3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4D4A46">
              <a:alpha val="6667"/>
            </a:srgbClr>
          </a:solidFill>
        </p:spPr>
      </p:sp>
      <p:sp>
        <p:nvSpPr>
          <p:cNvPr name="TextBox 4" id="4"/>
          <p:cNvSpPr txBox="true"/>
          <p:nvPr/>
        </p:nvSpPr>
        <p:spPr>
          <a:xfrm rot="0">
            <a:off x="3605465" y="2927143"/>
            <a:ext cx="11077069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04"/>
              </a:lnSpc>
            </a:pPr>
            <a:r>
              <a:rPr lang="en-US" sz="11586" spc="347">
                <a:solidFill>
                  <a:srgbClr val="4D4A46"/>
                </a:solidFill>
                <a:latin typeface="IBM Plex Serif Bold"/>
              </a:rPr>
              <a:t>Thank you </a:t>
            </a:r>
          </a:p>
          <a:p>
            <a:pPr algn="ctr">
              <a:lnSpc>
                <a:spcPts val="13904"/>
              </a:lnSpc>
            </a:pPr>
            <a:r>
              <a:rPr lang="en-US" sz="11586" spc="347">
                <a:solidFill>
                  <a:srgbClr val="4D4A46"/>
                </a:solidFill>
                <a:latin typeface="IBM Plex Serif Bold"/>
              </a:rPr>
              <a:t>for listening!!!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743950"/>
            <a:ext cx="5595058" cy="514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79"/>
              </a:lnSpc>
            </a:pPr>
            <a:r>
              <a:rPr lang="en-US" sz="3400" spc="238">
                <a:solidFill>
                  <a:srgbClr val="4D4A46"/>
                </a:solidFill>
                <a:latin typeface="IBM Plex Serif Italics"/>
              </a:rPr>
              <a:t>We're ready to talk</a:t>
            </a:r>
          </a:p>
        </p:txBody>
      </p:sp>
      <p:sp>
        <p:nvSpPr>
          <p:cNvPr name="AutoShape 6" id="6"/>
          <p:cNvSpPr/>
          <p:nvPr/>
        </p:nvSpPr>
        <p:spPr>
          <a:xfrm rot="0">
            <a:off x="9772650" y="9224177"/>
            <a:ext cx="1608044" cy="34123"/>
          </a:xfrm>
          <a:prstGeom prst="rect">
            <a:avLst/>
          </a:prstGeom>
          <a:solidFill>
            <a:srgbClr val="4D4A46"/>
          </a:solid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39965"/>
            <a:ext cx="9593878" cy="84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21"/>
              </a:lnSpc>
            </a:pPr>
            <a:r>
              <a:rPr lang="en-US" sz="5601" spc="392">
                <a:solidFill>
                  <a:srgbClr val="4D4A46"/>
                </a:solidFill>
                <a:latin typeface="IBM Plex Serif Bold"/>
              </a:rPr>
              <a:t>Sơ lược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1173764" y="2087364"/>
            <a:ext cx="2352300" cy="113701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28227" y="2454827"/>
            <a:ext cx="8116732" cy="6995539"/>
          </a:xfrm>
          <a:custGeom>
            <a:avLst/>
            <a:gdLst/>
            <a:ahLst/>
            <a:cxnLst/>
            <a:rect r="r" b="b" t="t" l="l"/>
            <a:pathLst>
              <a:path h="6995539" w="8116732">
                <a:moveTo>
                  <a:pt x="0" y="0"/>
                </a:moveTo>
                <a:lnTo>
                  <a:pt x="8116732" y="0"/>
                </a:lnTo>
                <a:lnTo>
                  <a:pt x="8116732" y="6995539"/>
                </a:lnTo>
                <a:lnTo>
                  <a:pt x="0" y="69955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610" t="0" r="-26610" b="0"/>
            </a:stretch>
          </a:blipFill>
        </p:spPr>
      </p:sp>
      <p:sp>
        <p:nvSpPr>
          <p:cNvPr name="AutoShape 5" id="5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059359" y="5511202"/>
            <a:ext cx="624156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spc="119">
                <a:solidFill>
                  <a:srgbClr val="4D4A46"/>
                </a:solidFill>
                <a:latin typeface="IBM Plex Serif Bold"/>
              </a:rPr>
              <a:t>Lý do lựa chọn dự án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59359" y="2223171"/>
            <a:ext cx="6241566" cy="2847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4D4A46"/>
                </a:solidFill>
                <a:latin typeface="Arimo"/>
              </a:rPr>
              <a:t>Tối ưu hóa sử dụng không gian đỗ xe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4D4A46"/>
                </a:solidFill>
                <a:latin typeface="Arimo"/>
              </a:rPr>
              <a:t>Quản lý chỗ đỗ xe thông minh</a:t>
            </a:r>
          </a:p>
          <a:p>
            <a:pPr algn="l" marL="647700" indent="-323850" lvl="1">
              <a:lnSpc>
                <a:spcPts val="4500"/>
              </a:lnSpc>
              <a:buFont typeface="Arial"/>
              <a:buChar char="•"/>
            </a:pPr>
            <a:r>
              <a:rPr lang="en-US" sz="3000" spc="30">
                <a:solidFill>
                  <a:srgbClr val="4D4A46"/>
                </a:solidFill>
                <a:latin typeface="Arimo"/>
              </a:rPr>
              <a:t>Cải thiện trải nghiệm của người sử dụng</a:t>
            </a: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4962114" y="3489044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10059359" y="703734"/>
            <a:ext cx="6241566" cy="1497331"/>
            <a:chOff x="0" y="0"/>
            <a:chExt cx="8322088" cy="199644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196341"/>
              <a:ext cx="8322088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  <a:r>
                <a:rPr lang="en-US" sz="3999" spc="119">
                  <a:solidFill>
                    <a:srgbClr val="4D4A46"/>
                  </a:solidFill>
                  <a:latin typeface="IBM Plex Serif Bold"/>
                </a:rPr>
                <a:t>Mục đích của dự án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85725"/>
              <a:ext cx="8322088" cy="695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50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059359" y="6235102"/>
            <a:ext cx="6241566" cy="4926331"/>
            <a:chOff x="0" y="0"/>
            <a:chExt cx="8322088" cy="6568441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5768341"/>
              <a:ext cx="8322088" cy="800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799"/>
                </a:lnSpc>
              </a:pP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104775"/>
              <a:ext cx="8322088" cy="52863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4D4A46"/>
                  </a:solidFill>
                  <a:latin typeface="Arimo"/>
                </a:rPr>
                <a:t>Gần gũi với thực tế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4D4A46"/>
                  </a:solidFill>
                  <a:latin typeface="Arimo"/>
                </a:rPr>
                <a:t>Tương đối phức tạp để triển khai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4D4A46"/>
                  </a:solidFill>
                  <a:latin typeface="Arimo"/>
                </a:rPr>
                <a:t>Có nhiều vấn đề để khai thác</a:t>
              </a:r>
            </a:p>
            <a:p>
              <a:pPr algn="l" marL="647700" indent="-323850" lvl="1">
                <a:lnSpc>
                  <a:spcPts val="4500"/>
                </a:lnSpc>
                <a:buFont typeface="Arial"/>
                <a:buChar char="•"/>
              </a:pPr>
              <a:r>
                <a:rPr lang="en-US" sz="3000" spc="30">
                  <a:solidFill>
                    <a:srgbClr val="4D4A46"/>
                  </a:solidFill>
                  <a:latin typeface="Arimo"/>
                </a:rPr>
                <a:t>Có tiềm năng mở rộng trong tương lai</a:t>
              </a:r>
            </a:p>
            <a:p>
              <a:pPr algn="l">
                <a:lnSpc>
                  <a:spcPts val="4500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4D4C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687043"/>
            <a:ext cx="6955856" cy="5947797"/>
          </a:xfrm>
          <a:custGeom>
            <a:avLst/>
            <a:gdLst/>
            <a:ahLst/>
            <a:cxnLst/>
            <a:rect r="r" b="b" t="t" l="l"/>
            <a:pathLst>
              <a:path h="5947797" w="6955856">
                <a:moveTo>
                  <a:pt x="0" y="0"/>
                </a:moveTo>
                <a:lnTo>
                  <a:pt x="6955856" y="0"/>
                </a:lnTo>
                <a:lnTo>
                  <a:pt x="6955856" y="5947796"/>
                </a:lnTo>
                <a:lnTo>
                  <a:pt x="0" y="59477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987" t="0" r="-2598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729102" y="2811672"/>
            <a:ext cx="8864606" cy="5991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50"/>
              </a:lnSpc>
            </a:pPr>
            <a:r>
              <a:rPr lang="en-US" sz="3500" spc="105">
                <a:solidFill>
                  <a:srgbClr val="4D4A46"/>
                </a:solidFill>
                <a:latin typeface="Arimo Bold"/>
              </a:rPr>
              <a:t> Xây dựng cơ sở dữ liệu cho bãi đỗ xe 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105">
                <a:solidFill>
                  <a:srgbClr val="4D4A46"/>
                </a:solidFill>
                <a:latin typeface="Arimo"/>
              </a:rPr>
              <a:t>Có đủ thông tin để vận hành một bãi đỗ xe trong thực tế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105">
                <a:solidFill>
                  <a:srgbClr val="4D4A46"/>
                </a:solidFill>
                <a:latin typeface="Arimo"/>
              </a:rPr>
              <a:t>Đảm bảo tính toàn vẹn dữ liệu 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105">
                <a:solidFill>
                  <a:srgbClr val="4D4A46"/>
                </a:solidFill>
                <a:latin typeface="Arimo"/>
              </a:rPr>
              <a:t>Tối ưu, tối giản</a:t>
            </a:r>
          </a:p>
          <a:p>
            <a:pPr algn="l">
              <a:lnSpc>
                <a:spcPts val="5250"/>
              </a:lnSpc>
            </a:pPr>
            <a:r>
              <a:rPr lang="en-US" sz="3500" spc="105">
                <a:solidFill>
                  <a:srgbClr val="4D4A46"/>
                </a:solidFill>
                <a:latin typeface="Arimo Bold"/>
              </a:rPr>
              <a:t>Xây dựng giao diện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105">
                <a:solidFill>
                  <a:srgbClr val="4D4A46"/>
                </a:solidFill>
                <a:latin typeface="Arimo"/>
              </a:rPr>
              <a:t>Đơn giản, dễ dùng</a:t>
            </a:r>
          </a:p>
          <a:p>
            <a:pPr algn="l" marL="755651" indent="-377825" lvl="1">
              <a:lnSpc>
                <a:spcPts val="5250"/>
              </a:lnSpc>
              <a:buFont typeface="Arial"/>
              <a:buChar char="•"/>
            </a:pPr>
            <a:r>
              <a:rPr lang="en-US" sz="3500" spc="105">
                <a:solidFill>
                  <a:srgbClr val="4D4A46"/>
                </a:solidFill>
                <a:latin typeface="Arimo"/>
              </a:rPr>
              <a:t>Có ứng dụng trong thực tế</a:t>
            </a:r>
          </a:p>
          <a:p>
            <a:pPr algn="l">
              <a:lnSpc>
                <a:spcPts val="525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8450053" y="1654641"/>
            <a:ext cx="9143656" cy="76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40"/>
              </a:lnSpc>
            </a:pPr>
            <a:r>
              <a:rPr lang="en-US" sz="5033" spc="503">
                <a:solidFill>
                  <a:srgbClr val="4D4A46"/>
                </a:solidFill>
                <a:latin typeface="IBM Plex Serif Bold"/>
              </a:rPr>
              <a:t>VẤN ĐỀ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7437237" y="9224177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196758" y="4548273"/>
            <a:ext cx="4293279" cy="4421547"/>
          </a:xfrm>
          <a:custGeom>
            <a:avLst/>
            <a:gdLst/>
            <a:ahLst/>
            <a:cxnLst/>
            <a:rect r="r" b="b" t="t" l="l"/>
            <a:pathLst>
              <a:path h="4421547" w="4293279">
                <a:moveTo>
                  <a:pt x="0" y="0"/>
                </a:moveTo>
                <a:lnTo>
                  <a:pt x="4293279" y="0"/>
                </a:lnTo>
                <a:lnTo>
                  <a:pt x="4293279" y="4421547"/>
                </a:lnTo>
                <a:lnTo>
                  <a:pt x="0" y="44215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031" t="0" r="-34031" b="-2226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31925" y="1616303"/>
            <a:ext cx="4631733" cy="6701145"/>
          </a:xfrm>
          <a:custGeom>
            <a:avLst/>
            <a:gdLst/>
            <a:ahLst/>
            <a:cxnLst/>
            <a:rect r="r" b="b" t="t" l="l"/>
            <a:pathLst>
              <a:path h="6701145" w="4631733">
                <a:moveTo>
                  <a:pt x="0" y="0"/>
                </a:moveTo>
                <a:lnTo>
                  <a:pt x="4631732" y="0"/>
                </a:lnTo>
                <a:lnTo>
                  <a:pt x="4631732" y="6701146"/>
                </a:lnTo>
                <a:lnTo>
                  <a:pt x="0" y="67011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8603" t="0" r="-78603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627088" y="2624702"/>
            <a:ext cx="6806234" cy="5863939"/>
            <a:chOff x="0" y="0"/>
            <a:chExt cx="9074979" cy="7818586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0"/>
              <a:ext cx="9074979" cy="11176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6600"/>
                </a:lnSpc>
              </a:pPr>
              <a:r>
                <a:rPr lang="en-US" sz="5500" spc="165">
                  <a:solidFill>
                    <a:srgbClr val="4D4A46"/>
                  </a:solidFill>
                  <a:latin typeface="IBM Plex Serif Bold"/>
                </a:rPr>
                <a:t>Yêu cầu chức năng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467316"/>
              <a:ext cx="9074979" cy="6351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400"/>
                </a:lnSpc>
              </a:pPr>
              <a:r>
                <a:rPr lang="en-US" sz="3600" spc="36">
                  <a:solidFill>
                    <a:srgbClr val="4D4A46"/>
                  </a:solidFill>
                  <a:latin typeface="Arimo"/>
                </a:rPr>
                <a:t>Hướng đến 3 đối tượng:</a:t>
              </a:r>
            </a:p>
            <a:p>
              <a:pPr algn="l" marL="777242" indent="-388621" lvl="1">
                <a:lnSpc>
                  <a:spcPts val="5400"/>
                </a:lnSpc>
                <a:buFont typeface="Arial"/>
                <a:buChar char="•"/>
              </a:pPr>
              <a:r>
                <a:rPr lang="en-US" sz="3600" spc="36">
                  <a:solidFill>
                    <a:srgbClr val="4D4A46"/>
                  </a:solidFill>
                  <a:latin typeface="Arimo"/>
                </a:rPr>
                <a:t>Khách hàng</a:t>
              </a:r>
            </a:p>
            <a:p>
              <a:pPr algn="l" marL="1554483" indent="-518161" lvl="2">
                <a:lnSpc>
                  <a:spcPts val="5400"/>
                </a:lnSpc>
                <a:buFont typeface="Arial"/>
                <a:buChar char="⚬"/>
              </a:pPr>
              <a:r>
                <a:rPr lang="en-US" sz="3600" spc="36">
                  <a:solidFill>
                    <a:srgbClr val="4D4A46"/>
                  </a:solidFill>
                  <a:latin typeface="Arimo"/>
                </a:rPr>
                <a:t>Sinh viên</a:t>
              </a:r>
            </a:p>
            <a:p>
              <a:pPr algn="l" marL="1554483" indent="-518161" lvl="2">
                <a:lnSpc>
                  <a:spcPts val="5400"/>
                </a:lnSpc>
                <a:buFont typeface="Arial"/>
                <a:buChar char="⚬"/>
              </a:pPr>
              <a:r>
                <a:rPr lang="en-US" sz="3600" spc="36">
                  <a:solidFill>
                    <a:srgbClr val="4D4A46"/>
                  </a:solidFill>
                  <a:latin typeface="Arimo"/>
                </a:rPr>
                <a:t>Khách vãng lai</a:t>
              </a:r>
            </a:p>
            <a:p>
              <a:pPr algn="l" marL="777242" indent="-388621" lvl="1">
                <a:lnSpc>
                  <a:spcPts val="5400"/>
                </a:lnSpc>
                <a:buFont typeface="Arial"/>
                <a:buChar char="•"/>
              </a:pPr>
              <a:r>
                <a:rPr lang="en-US" sz="3600" spc="36">
                  <a:solidFill>
                    <a:srgbClr val="4D4A46"/>
                  </a:solidFill>
                  <a:latin typeface="Arimo"/>
                </a:rPr>
                <a:t>Nhân viên </a:t>
              </a:r>
            </a:p>
            <a:p>
              <a:pPr algn="l" marL="777242" indent="-388621" lvl="1">
                <a:lnSpc>
                  <a:spcPts val="5400"/>
                </a:lnSpc>
                <a:buFont typeface="Arial"/>
                <a:buChar char="•"/>
              </a:pPr>
              <a:r>
                <a:rPr lang="en-US" sz="3600" spc="36">
                  <a:solidFill>
                    <a:srgbClr val="4D4A46"/>
                  </a:solidFill>
                  <a:latin typeface="Arimo"/>
                </a:rPr>
                <a:t>Admin</a:t>
              </a:r>
            </a:p>
            <a:p>
              <a:pPr algn="l">
                <a:lnSpc>
                  <a:spcPts val="54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-5400000">
            <a:off x="14966877" y="3510952"/>
            <a:ext cx="5595058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50"/>
              </a:lnSpc>
            </a:pPr>
            <a:r>
              <a:rPr lang="en-US" sz="1700" spc="17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550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625936" y="2485859"/>
            <a:ext cx="7103547" cy="5623360"/>
            <a:chOff x="0" y="0"/>
            <a:chExt cx="9471396" cy="7497813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9471396" cy="1193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7102"/>
                </a:lnSpc>
              </a:pPr>
              <a:r>
                <a:rPr lang="en-US" sz="5918" spc="177">
                  <a:solidFill>
                    <a:srgbClr val="4D4A46"/>
                  </a:solidFill>
                  <a:latin typeface="IBM Plex Serif Bold"/>
                </a:rPr>
                <a:t>Sinh viên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598449"/>
              <a:ext cx="9471396" cy="5899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5054"/>
                </a:lnSpc>
              </a:pPr>
              <a:r>
                <a:rPr lang="en-US" sz="3369" spc="33">
                  <a:solidFill>
                    <a:srgbClr val="4D4A46"/>
                  </a:solidFill>
                  <a:latin typeface="Arimo"/>
                </a:rPr>
                <a:t>Đăng kí việc sử dụng xe ở bãi,</a:t>
              </a:r>
            </a:p>
            <a:p>
              <a:pPr algn="l">
                <a:lnSpc>
                  <a:spcPts val="5057"/>
                </a:lnSpc>
              </a:pPr>
              <a:r>
                <a:rPr lang="en-US" sz="3371" spc="33">
                  <a:solidFill>
                    <a:srgbClr val="4D4A46"/>
                  </a:solidFill>
                  <a:latin typeface="Arimo"/>
                </a:rPr>
                <a:t>Có tài khoản để thực hiện:</a:t>
              </a:r>
            </a:p>
            <a:p>
              <a:pPr algn="l" marL="727921" indent="-363960" lvl="1">
                <a:lnSpc>
                  <a:spcPts val="5057"/>
                </a:lnSpc>
                <a:buFont typeface="Arial"/>
                <a:buChar char="•"/>
              </a:pPr>
              <a:r>
                <a:rPr lang="en-US" sz="3371" spc="33">
                  <a:solidFill>
                    <a:srgbClr val="4D4A46"/>
                  </a:solidFill>
                  <a:latin typeface="Arimo"/>
                </a:rPr>
                <a:t>Theo dõi số dư, nạp tiền</a:t>
              </a:r>
            </a:p>
            <a:p>
              <a:pPr algn="l" marL="727921" indent="-363960" lvl="1">
                <a:lnSpc>
                  <a:spcPts val="5057"/>
                </a:lnSpc>
                <a:buFont typeface="Arial"/>
                <a:buChar char="•"/>
              </a:pPr>
              <a:r>
                <a:rPr lang="en-US" sz="3371" spc="33">
                  <a:solidFill>
                    <a:srgbClr val="4D4A46"/>
                  </a:solidFill>
                  <a:latin typeface="Arimo"/>
                </a:rPr>
                <a:t>Vị trí để xe</a:t>
              </a:r>
            </a:p>
            <a:p>
              <a:pPr algn="l" marL="727921" indent="-363960" lvl="1">
                <a:lnSpc>
                  <a:spcPts val="5057"/>
                </a:lnSpc>
                <a:buFont typeface="Arial"/>
                <a:buChar char="•"/>
              </a:pPr>
              <a:r>
                <a:rPr lang="en-US" sz="3371" spc="33">
                  <a:solidFill>
                    <a:srgbClr val="4D4A46"/>
                  </a:solidFill>
                  <a:latin typeface="Arimo"/>
                </a:rPr>
                <a:t>Theo dõi lịch sử giao dịch</a:t>
              </a:r>
            </a:p>
            <a:p>
              <a:pPr algn="l" marL="727921" indent="-363960" lvl="1">
                <a:lnSpc>
                  <a:spcPts val="5057"/>
                </a:lnSpc>
                <a:buFont typeface="Arial"/>
                <a:buChar char="•"/>
              </a:pPr>
              <a:r>
                <a:rPr lang="en-US" sz="3371" spc="33">
                  <a:solidFill>
                    <a:srgbClr val="4D4A46"/>
                  </a:solidFill>
                  <a:latin typeface="Arimo"/>
                </a:rPr>
                <a:t>Đổi mật khẩu đăng nhập</a:t>
              </a:r>
            </a:p>
            <a:p>
              <a:pPr algn="l">
                <a:lnSpc>
                  <a:spcPts val="5057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AutoShape 6" id="6"/>
          <p:cNvSpPr/>
          <p:nvPr/>
        </p:nvSpPr>
        <p:spPr>
          <a:xfrm rot="0">
            <a:off x="1028700" y="9224177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7" id="7"/>
          <p:cNvSpPr/>
          <p:nvPr/>
        </p:nvSpPr>
        <p:spPr>
          <a:xfrm flipH="false" flipV="false" rot="0">
            <a:off x="9577208" y="1820304"/>
            <a:ext cx="3280131" cy="6272322"/>
          </a:xfrm>
          <a:custGeom>
            <a:avLst/>
            <a:gdLst/>
            <a:ahLst/>
            <a:cxnLst/>
            <a:rect r="r" b="b" t="t" l="l"/>
            <a:pathLst>
              <a:path h="6272322" w="3280131">
                <a:moveTo>
                  <a:pt x="0" y="0"/>
                </a:moveTo>
                <a:lnTo>
                  <a:pt x="3280131" y="0"/>
                </a:lnTo>
                <a:lnTo>
                  <a:pt x="3280131" y="6272321"/>
                </a:lnTo>
                <a:lnTo>
                  <a:pt x="0" y="627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924" t="0" r="-120924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031974" y="1831845"/>
            <a:ext cx="3002674" cy="3124619"/>
          </a:xfrm>
          <a:custGeom>
            <a:avLst/>
            <a:gdLst/>
            <a:ahLst/>
            <a:cxnLst/>
            <a:rect r="r" b="b" t="t" l="l"/>
            <a:pathLst>
              <a:path h="3124619" w="3002674">
                <a:moveTo>
                  <a:pt x="0" y="0"/>
                </a:moveTo>
                <a:lnTo>
                  <a:pt x="3002673" y="0"/>
                </a:lnTo>
                <a:lnTo>
                  <a:pt x="3002673" y="3124620"/>
                </a:lnTo>
                <a:lnTo>
                  <a:pt x="0" y="31246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60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031974" y="5107497"/>
            <a:ext cx="3002674" cy="2985128"/>
          </a:xfrm>
          <a:custGeom>
            <a:avLst/>
            <a:gdLst/>
            <a:ahLst/>
            <a:cxnLst/>
            <a:rect r="r" b="b" t="t" l="l"/>
            <a:pathLst>
              <a:path h="2985128" w="3002674">
                <a:moveTo>
                  <a:pt x="0" y="0"/>
                </a:moveTo>
                <a:lnTo>
                  <a:pt x="3002673" y="0"/>
                </a:lnTo>
                <a:lnTo>
                  <a:pt x="3002673" y="2985128"/>
                </a:lnTo>
                <a:lnTo>
                  <a:pt x="0" y="298512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2554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-5400000">
            <a:off x="14962114" y="3489044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304240" y="-642734"/>
            <a:ext cx="2406675" cy="11233974"/>
          </a:xfrm>
          <a:prstGeom prst="rect">
            <a:avLst/>
          </a:prstGeom>
          <a:solidFill>
            <a:srgbClr val="E4D4C5">
              <a:alpha val="69804"/>
            </a:srgbClr>
          </a:solidFill>
        </p:spPr>
      </p:sp>
      <p:sp>
        <p:nvSpPr>
          <p:cNvPr name="AutoShape 3" id="3"/>
          <p:cNvSpPr/>
          <p:nvPr/>
        </p:nvSpPr>
        <p:spPr>
          <a:xfrm rot="0">
            <a:off x="16183564" y="1028700"/>
            <a:ext cx="2104436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4" id="4"/>
          <p:cNvSpPr/>
          <p:nvPr/>
        </p:nvSpPr>
        <p:spPr>
          <a:xfrm flipH="false" flipV="false" rot="0">
            <a:off x="1044236" y="1337914"/>
            <a:ext cx="9731547" cy="7611172"/>
          </a:xfrm>
          <a:custGeom>
            <a:avLst/>
            <a:gdLst/>
            <a:ahLst/>
            <a:cxnLst/>
            <a:rect r="r" b="b" t="t" l="l"/>
            <a:pathLst>
              <a:path h="7611172" w="9731547">
                <a:moveTo>
                  <a:pt x="0" y="0"/>
                </a:moveTo>
                <a:lnTo>
                  <a:pt x="9731546" y="0"/>
                </a:lnTo>
                <a:lnTo>
                  <a:pt x="9731546" y="7611172"/>
                </a:lnTo>
                <a:lnTo>
                  <a:pt x="0" y="76111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032" t="0" r="-4032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574191" y="4423238"/>
            <a:ext cx="7512218" cy="3255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4300" spc="43">
                <a:solidFill>
                  <a:srgbClr val="4D4A46"/>
                </a:solidFill>
                <a:latin typeface="Arimo"/>
              </a:rPr>
              <a:t>Được phát vé khi gửi xe</a:t>
            </a:r>
          </a:p>
          <a:p>
            <a:pPr algn="ctr">
              <a:lnSpc>
                <a:spcPts val="6450"/>
              </a:lnSpc>
            </a:pPr>
            <a:r>
              <a:rPr lang="en-US" sz="4300" spc="43">
                <a:solidFill>
                  <a:srgbClr val="4D4A46"/>
                </a:solidFill>
                <a:latin typeface="Arimo"/>
              </a:rPr>
              <a:t>Kiểm tra vé khi ra bãi</a:t>
            </a:r>
          </a:p>
          <a:p>
            <a:pPr algn="ctr">
              <a:lnSpc>
                <a:spcPts val="6450"/>
              </a:lnSpc>
            </a:pPr>
            <a:r>
              <a:rPr lang="en-US" sz="4300" spc="43">
                <a:solidFill>
                  <a:srgbClr val="4D4A46"/>
                </a:solidFill>
                <a:latin typeface="Arimo"/>
              </a:rPr>
              <a:t>Lưu thông tin gửi xe</a:t>
            </a:r>
          </a:p>
          <a:p>
            <a:pPr algn="ctr">
              <a:lnSpc>
                <a:spcPts val="6450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1585772" y="3182973"/>
            <a:ext cx="5873188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550"/>
              </a:lnSpc>
            </a:pPr>
            <a:r>
              <a:rPr lang="en-US" sz="5700" spc="57">
                <a:solidFill>
                  <a:srgbClr val="4D4A46"/>
                </a:solidFill>
                <a:latin typeface="IBM Plex Serif Bold"/>
              </a:rPr>
              <a:t>Khách vãng lai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605423" y="-7094620"/>
            <a:ext cx="1779805" cy="17527949"/>
          </a:xfrm>
          <a:prstGeom prst="rect">
            <a:avLst/>
          </a:prstGeom>
          <a:solidFill>
            <a:srgbClr val="E4D4C5">
              <a:alpha val="29804"/>
            </a:srgbClr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212154"/>
            <a:ext cx="569013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spc="600">
                <a:solidFill>
                  <a:srgbClr val="4D4A46"/>
                </a:solidFill>
                <a:latin typeface="IBM Plex Serif Bold"/>
              </a:rPr>
              <a:t>NHÂN VIÊN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2603489"/>
            <a:ext cx="8115300" cy="6913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50"/>
              </a:lnSpc>
            </a:pPr>
            <a:r>
              <a:rPr lang="en-US" sz="3300" spc="33">
                <a:solidFill>
                  <a:srgbClr val="4D4A46"/>
                </a:solidFill>
                <a:latin typeface="Arimo"/>
              </a:rPr>
              <a:t>Đăng kí làm việc </a:t>
            </a:r>
          </a:p>
          <a:p>
            <a:pPr algn="just">
              <a:lnSpc>
                <a:spcPts val="4950"/>
              </a:lnSpc>
            </a:pPr>
            <a:r>
              <a:rPr lang="en-US" sz="3300" spc="33">
                <a:solidFill>
                  <a:srgbClr val="4D4A46"/>
                </a:solidFill>
                <a:latin typeface="Arimo"/>
              </a:rPr>
              <a:t>Sử dụng tài khoản đăng nhập vào hệ thống để làm việc</a:t>
            </a:r>
          </a:p>
          <a:p>
            <a:pPr algn="just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 spc="33">
                <a:solidFill>
                  <a:srgbClr val="4D4A46"/>
                </a:solidFill>
                <a:latin typeface="Arimo"/>
              </a:rPr>
              <a:t>Thay đổi mật khẩu đăng nhập</a:t>
            </a:r>
          </a:p>
          <a:p>
            <a:pPr algn="just">
              <a:lnSpc>
                <a:spcPts val="4950"/>
              </a:lnSpc>
            </a:pPr>
            <a:r>
              <a:rPr lang="en-US" sz="3300" spc="33">
                <a:solidFill>
                  <a:srgbClr val="4D4A46"/>
                </a:solidFill>
                <a:latin typeface="Arimo"/>
              </a:rPr>
              <a:t>Làm việc:</a:t>
            </a:r>
          </a:p>
          <a:p>
            <a:pPr algn="just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 spc="33">
                <a:solidFill>
                  <a:srgbClr val="4D4A46"/>
                </a:solidFill>
                <a:latin typeface="Arimo"/>
              </a:rPr>
              <a:t>Nhập thông tin xe vào</a:t>
            </a:r>
          </a:p>
          <a:p>
            <a:pPr algn="just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 spc="33">
                <a:solidFill>
                  <a:srgbClr val="4D4A46"/>
                </a:solidFill>
                <a:latin typeface="Arimo"/>
              </a:rPr>
              <a:t>Nhập thông tin xe ra</a:t>
            </a:r>
          </a:p>
          <a:p>
            <a:pPr algn="just" marL="712472" indent="-356236" lvl="1">
              <a:lnSpc>
                <a:spcPts val="4950"/>
              </a:lnSpc>
              <a:buFont typeface="Arial"/>
              <a:buChar char="•"/>
            </a:pPr>
            <a:r>
              <a:rPr lang="en-US" sz="3300" spc="33">
                <a:solidFill>
                  <a:srgbClr val="4D4A46"/>
                </a:solidFill>
                <a:latin typeface="Arimo"/>
              </a:rPr>
              <a:t>Nhận các thông tin từ hệ thống trong quá trình xe vào ra (xác thực thẻ sv, mã vẽ, số dư, có đúng xe được gửi?)</a:t>
            </a:r>
          </a:p>
          <a:p>
            <a:pPr algn="just">
              <a:lnSpc>
                <a:spcPts val="4950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0146337" y="1114355"/>
            <a:ext cx="7069946" cy="8191570"/>
          </a:xfrm>
          <a:custGeom>
            <a:avLst/>
            <a:gdLst/>
            <a:ahLst/>
            <a:cxnLst/>
            <a:rect r="r" b="b" t="t" l="l"/>
            <a:pathLst>
              <a:path h="8191570" w="7069946">
                <a:moveTo>
                  <a:pt x="0" y="0"/>
                </a:moveTo>
                <a:lnTo>
                  <a:pt x="7069947" y="0"/>
                </a:lnTo>
                <a:lnTo>
                  <a:pt x="7069947" y="8191570"/>
                </a:lnTo>
                <a:lnTo>
                  <a:pt x="0" y="81915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952" t="0" r="-36952" b="0"/>
            </a:stretch>
          </a:blipFill>
        </p:spPr>
      </p:sp>
      <p:sp>
        <p:nvSpPr>
          <p:cNvPr name="AutoShape 6" id="6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AutoShape 7" id="7"/>
          <p:cNvSpPr/>
          <p:nvPr/>
        </p:nvSpPr>
        <p:spPr>
          <a:xfrm rot="0">
            <a:off x="795608" y="9830216"/>
            <a:ext cx="1608044" cy="34123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8" id="8"/>
          <p:cNvSpPr/>
          <p:nvPr/>
        </p:nvSpPr>
        <p:spPr>
          <a:xfrm flipH="false" flipV="false" rot="0">
            <a:off x="10146337" y="1114355"/>
            <a:ext cx="7069946" cy="8191570"/>
          </a:xfrm>
          <a:custGeom>
            <a:avLst/>
            <a:gdLst/>
            <a:ahLst/>
            <a:cxnLst/>
            <a:rect r="r" b="b" t="t" l="l"/>
            <a:pathLst>
              <a:path h="8191570" w="7069946">
                <a:moveTo>
                  <a:pt x="0" y="0"/>
                </a:moveTo>
                <a:lnTo>
                  <a:pt x="7069947" y="0"/>
                </a:lnTo>
                <a:lnTo>
                  <a:pt x="7069947" y="8191570"/>
                </a:lnTo>
                <a:lnTo>
                  <a:pt x="0" y="81915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5291" r="0" b="-14709"/>
            </a:stretch>
          </a:blipFill>
        </p:spPr>
      </p:sp>
      <p:sp>
        <p:nvSpPr>
          <p:cNvPr name="TextBox 9" id="9"/>
          <p:cNvSpPr txBox="true"/>
          <p:nvPr/>
        </p:nvSpPr>
        <p:spPr>
          <a:xfrm rot="-5400000">
            <a:off x="14962114" y="3489044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D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-5400000">
            <a:off x="7834100" y="-6561378"/>
            <a:ext cx="1482682" cy="17281686"/>
          </a:xfrm>
          <a:prstGeom prst="rect">
            <a:avLst/>
          </a:prstGeom>
          <a:solidFill>
            <a:srgbClr val="E4D4C5">
              <a:alpha val="29804"/>
            </a:srgbClr>
          </a:solidFill>
        </p:spPr>
      </p:sp>
      <p:sp>
        <p:nvSpPr>
          <p:cNvPr name="AutoShape 3" id="3"/>
          <p:cNvSpPr/>
          <p:nvPr/>
        </p:nvSpPr>
        <p:spPr>
          <a:xfrm rot="5400000">
            <a:off x="11685074" y="5299527"/>
            <a:ext cx="11096543" cy="34123"/>
          </a:xfrm>
          <a:prstGeom prst="rect">
            <a:avLst/>
          </a:prstGeom>
          <a:solidFill>
            <a:srgbClr val="E4D4C5">
              <a:alpha val="38824"/>
            </a:srgbClr>
          </a:solidFill>
        </p:spPr>
      </p:sp>
      <p:sp>
        <p:nvSpPr>
          <p:cNvPr name="AutoShape 4" id="4"/>
          <p:cNvSpPr/>
          <p:nvPr/>
        </p:nvSpPr>
        <p:spPr>
          <a:xfrm rot="0">
            <a:off x="1533205" y="1083792"/>
            <a:ext cx="2356144" cy="9739"/>
          </a:xfrm>
          <a:prstGeom prst="rect">
            <a:avLst/>
          </a:prstGeom>
          <a:solidFill>
            <a:srgbClr val="E4D4C5"/>
          </a:solidFill>
        </p:spPr>
      </p:sp>
      <p:sp>
        <p:nvSpPr>
          <p:cNvPr name="Freeform 5" id="5"/>
          <p:cNvSpPr/>
          <p:nvPr/>
        </p:nvSpPr>
        <p:spPr>
          <a:xfrm flipH="false" flipV="false" rot="0">
            <a:off x="10146337" y="1338123"/>
            <a:ext cx="7069946" cy="7734474"/>
          </a:xfrm>
          <a:custGeom>
            <a:avLst/>
            <a:gdLst/>
            <a:ahLst/>
            <a:cxnLst/>
            <a:rect r="r" b="b" t="t" l="l"/>
            <a:pathLst>
              <a:path h="7734474" w="7069946">
                <a:moveTo>
                  <a:pt x="0" y="0"/>
                </a:moveTo>
                <a:lnTo>
                  <a:pt x="7069947" y="0"/>
                </a:lnTo>
                <a:lnTo>
                  <a:pt x="7069947" y="7734475"/>
                </a:lnTo>
                <a:lnTo>
                  <a:pt x="0" y="77344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5382" t="0" r="-65382" b="-54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533205" y="1622264"/>
            <a:ext cx="5690133" cy="914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00"/>
              </a:lnSpc>
            </a:pPr>
            <a:r>
              <a:rPr lang="en-US" sz="6000" spc="600">
                <a:solidFill>
                  <a:srgbClr val="4D4A46"/>
                </a:solidFill>
                <a:latin typeface="IBM Plex Serif Bold"/>
              </a:rPr>
              <a:t>ADMIN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33205" y="2963681"/>
            <a:ext cx="7364279" cy="62762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51654" indent="-325827" lvl="1">
              <a:lnSpc>
                <a:spcPts val="4527"/>
              </a:lnSpc>
              <a:buFont typeface="Arial"/>
              <a:buChar char="•"/>
            </a:pPr>
            <a:r>
              <a:rPr lang="en-US" sz="3018" spc="30">
                <a:solidFill>
                  <a:srgbClr val="4D4A46"/>
                </a:solidFill>
                <a:latin typeface="Arimo"/>
              </a:rPr>
              <a:t>Quản lý sinh viên (CRUD)</a:t>
            </a:r>
          </a:p>
          <a:p>
            <a:pPr algn="l" marL="651654" indent="-325827" lvl="1">
              <a:lnSpc>
                <a:spcPts val="4527"/>
              </a:lnSpc>
              <a:buFont typeface="Arial"/>
              <a:buChar char="•"/>
            </a:pPr>
            <a:r>
              <a:rPr lang="en-US" sz="3018" spc="30">
                <a:solidFill>
                  <a:srgbClr val="4D4A46"/>
                </a:solidFill>
                <a:latin typeface="Arimo"/>
              </a:rPr>
              <a:t>Quản lý nhân viên (CRUD + duyệt đơn)</a:t>
            </a:r>
          </a:p>
          <a:p>
            <a:pPr algn="l" marL="651654" indent="-325827" lvl="1">
              <a:lnSpc>
                <a:spcPts val="4527"/>
              </a:lnSpc>
              <a:buFont typeface="Arial"/>
              <a:buChar char="•"/>
            </a:pPr>
            <a:r>
              <a:rPr lang="en-US" sz="3018" spc="30">
                <a:solidFill>
                  <a:srgbClr val="4D4A46"/>
                </a:solidFill>
                <a:latin typeface="Arimo"/>
              </a:rPr>
              <a:t>Quản lý bãi đỗ xe</a:t>
            </a:r>
          </a:p>
          <a:p>
            <a:pPr algn="l" marL="1303308" indent="-434436" lvl="2">
              <a:lnSpc>
                <a:spcPts val="4527"/>
              </a:lnSpc>
              <a:buFont typeface="Arial"/>
              <a:buChar char="⚬"/>
            </a:pPr>
            <a:r>
              <a:rPr lang="en-US" sz="3018" spc="30">
                <a:solidFill>
                  <a:srgbClr val="4D4A46"/>
                </a:solidFill>
                <a:latin typeface="Arimo"/>
              </a:rPr>
              <a:t>CRUD bãi đỗ xe</a:t>
            </a:r>
          </a:p>
          <a:p>
            <a:pPr algn="l" marL="1303308" indent="-434436" lvl="2">
              <a:lnSpc>
                <a:spcPts val="4527"/>
              </a:lnSpc>
              <a:buFont typeface="Arial"/>
              <a:buChar char="⚬"/>
            </a:pPr>
            <a:r>
              <a:rPr lang="en-US" sz="3018" spc="30">
                <a:solidFill>
                  <a:srgbClr val="4D4A46"/>
                </a:solidFill>
                <a:latin typeface="Arimo"/>
              </a:rPr>
              <a:t>CRUD chỗ đỗ xe</a:t>
            </a:r>
          </a:p>
          <a:p>
            <a:pPr algn="l" marL="651654" indent="-325827" lvl="1">
              <a:lnSpc>
                <a:spcPts val="4527"/>
              </a:lnSpc>
              <a:buFont typeface="Arial"/>
              <a:buChar char="•"/>
            </a:pPr>
            <a:r>
              <a:rPr lang="en-US" sz="3018" spc="30">
                <a:solidFill>
                  <a:srgbClr val="4D4A46"/>
                </a:solidFill>
                <a:latin typeface="Arimo"/>
              </a:rPr>
              <a:t>Quản lý doanh thu</a:t>
            </a:r>
          </a:p>
          <a:p>
            <a:pPr algn="l" marL="1303308" indent="-434436" lvl="2">
              <a:lnSpc>
                <a:spcPts val="4527"/>
              </a:lnSpc>
              <a:buFont typeface="Arial"/>
              <a:buChar char="⚬"/>
            </a:pPr>
            <a:r>
              <a:rPr lang="en-US" sz="3018" spc="30">
                <a:solidFill>
                  <a:srgbClr val="4D4A46"/>
                </a:solidFill>
                <a:latin typeface="Arimo"/>
              </a:rPr>
              <a:t>Truy vấn doanh thu theo (nhiều) ngày, (nhiều) tháng, năm này</a:t>
            </a:r>
          </a:p>
          <a:p>
            <a:pPr algn="l" marL="1303308" indent="-434436" lvl="2">
              <a:lnSpc>
                <a:spcPts val="4527"/>
              </a:lnSpc>
              <a:buFont typeface="Arial"/>
              <a:buChar char="⚬"/>
            </a:pPr>
            <a:r>
              <a:rPr lang="en-US" sz="3018" spc="30">
                <a:solidFill>
                  <a:srgbClr val="4D4A46"/>
                </a:solidFill>
                <a:latin typeface="Arimo"/>
              </a:rPr>
              <a:t>Truy vấn doanh thu theo bãi đỗ </a:t>
            </a:r>
          </a:p>
          <a:p>
            <a:pPr algn="l">
              <a:lnSpc>
                <a:spcPts val="452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-5400000">
            <a:off x="14962114" y="3489044"/>
            <a:ext cx="5595058" cy="674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700"/>
              </a:lnSpc>
            </a:pPr>
            <a:r>
              <a:rPr lang="en-US" sz="1800" spc="18">
                <a:solidFill>
                  <a:srgbClr val="4D4A46"/>
                </a:solidFill>
                <a:latin typeface="IBM Plex Serif Bold"/>
              </a:rPr>
              <a:t>Thực hành Cơ sở dữ liệu</a:t>
            </a:r>
          </a:p>
          <a:p>
            <a:pPr algn="r">
              <a:lnSpc>
                <a:spcPts val="2700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DAGIk3ffndY</dc:identifier>
  <dcterms:modified xsi:type="dcterms:W3CDTF">2011-08-01T06:04:30Z</dcterms:modified>
  <cp:revision>1</cp:revision>
  <dc:title>Quản lý bãi đỗ xe</dc:title>
</cp:coreProperties>
</file>